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3.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4.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1" r:id="rId4"/>
    <p:sldMasterId id="2147483698" r:id="rId5"/>
    <p:sldMasterId id="2147483718" r:id="rId6"/>
    <p:sldMasterId id="2147483733" r:id="rId7"/>
    <p:sldMasterId id="2147483745" r:id="rId8"/>
  </p:sldMasterIdLst>
  <p:notesMasterIdLst>
    <p:notesMasterId r:id="rId85"/>
  </p:notesMasterIdLst>
  <p:sldIdLst>
    <p:sldId id="415" r:id="rId9"/>
    <p:sldId id="1029" r:id="rId10"/>
    <p:sldId id="508" r:id="rId11"/>
    <p:sldId id="1021" r:id="rId12"/>
    <p:sldId id="1022" r:id="rId13"/>
    <p:sldId id="1023" r:id="rId14"/>
    <p:sldId id="1024" r:id="rId15"/>
    <p:sldId id="385" r:id="rId16"/>
    <p:sldId id="474" r:id="rId17"/>
    <p:sldId id="1011" r:id="rId18"/>
    <p:sldId id="1017" r:id="rId19"/>
    <p:sldId id="377" r:id="rId20"/>
    <p:sldId id="378" r:id="rId21"/>
    <p:sldId id="379" r:id="rId22"/>
    <p:sldId id="512" r:id="rId23"/>
    <p:sldId id="479" r:id="rId24"/>
    <p:sldId id="1018" r:id="rId25"/>
    <p:sldId id="1019" r:id="rId26"/>
    <p:sldId id="490" r:id="rId27"/>
    <p:sldId id="1014" r:id="rId28"/>
    <p:sldId id="1006" r:id="rId29"/>
    <p:sldId id="267" r:id="rId30"/>
    <p:sldId id="269" r:id="rId31"/>
    <p:sldId id="1020" r:id="rId32"/>
    <p:sldId id="332" r:id="rId33"/>
    <p:sldId id="401" r:id="rId34"/>
    <p:sldId id="380" r:id="rId35"/>
    <p:sldId id="402" r:id="rId36"/>
    <p:sldId id="404" r:id="rId37"/>
    <p:sldId id="381" r:id="rId38"/>
    <p:sldId id="382" r:id="rId39"/>
    <p:sldId id="405" r:id="rId40"/>
    <p:sldId id="383" r:id="rId41"/>
    <p:sldId id="389" r:id="rId42"/>
    <p:sldId id="371" r:id="rId43"/>
    <p:sldId id="372" r:id="rId44"/>
    <p:sldId id="374" r:id="rId45"/>
    <p:sldId id="373" r:id="rId46"/>
    <p:sldId id="376" r:id="rId47"/>
    <p:sldId id="370" r:id="rId48"/>
    <p:sldId id="375" r:id="rId49"/>
    <p:sldId id="1025" r:id="rId50"/>
    <p:sldId id="364" r:id="rId51"/>
    <p:sldId id="386" r:id="rId52"/>
    <p:sldId id="400" r:id="rId53"/>
    <p:sldId id="368" r:id="rId54"/>
    <p:sldId id="256" r:id="rId55"/>
    <p:sldId id="257" r:id="rId56"/>
    <p:sldId id="258" r:id="rId57"/>
    <p:sldId id="259" r:id="rId58"/>
    <p:sldId id="260" r:id="rId59"/>
    <p:sldId id="261" r:id="rId60"/>
    <p:sldId id="262" r:id="rId61"/>
    <p:sldId id="263" r:id="rId62"/>
    <p:sldId id="264" r:id="rId63"/>
    <p:sldId id="265" r:id="rId64"/>
    <p:sldId id="266" r:id="rId65"/>
    <p:sldId id="1026" r:id="rId66"/>
    <p:sldId id="268" r:id="rId67"/>
    <p:sldId id="1027" r:id="rId68"/>
    <p:sldId id="270" r:id="rId69"/>
    <p:sldId id="536" r:id="rId70"/>
    <p:sldId id="582" r:id="rId71"/>
    <p:sldId id="541" r:id="rId72"/>
    <p:sldId id="574" r:id="rId73"/>
    <p:sldId id="575" r:id="rId74"/>
    <p:sldId id="547" r:id="rId75"/>
    <p:sldId id="576" r:id="rId76"/>
    <p:sldId id="312" r:id="rId77"/>
    <p:sldId id="581" r:id="rId78"/>
    <p:sldId id="533" r:id="rId79"/>
    <p:sldId id="579" r:id="rId80"/>
    <p:sldId id="314" r:id="rId81"/>
    <p:sldId id="580" r:id="rId82"/>
    <p:sldId id="1031" r:id="rId83"/>
    <p:sldId id="1030" r:id="rId8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UBBALL, Emma" initials="HE" lastIdx="3"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550C8"/>
    <a:srgbClr val="D84B50"/>
    <a:srgbClr val="215A69"/>
    <a:srgbClr val="1842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986DB65-6F90-4450-8419-8129AF8F25C8}" v="273" dt="2021-02-22T15:07:12.209"/>
  </p1510:revLst>
</p1510:revInfo>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Lst>
    </p:cSldViewPr>
  </p:slide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8.xml"/><Relationship Id="rId21" Type="http://schemas.openxmlformats.org/officeDocument/2006/relationships/slide" Target="slides/slide13.xml"/><Relationship Id="rId42" Type="http://schemas.openxmlformats.org/officeDocument/2006/relationships/slide" Target="slides/slide34.xml"/><Relationship Id="rId47" Type="http://schemas.openxmlformats.org/officeDocument/2006/relationships/slide" Target="slides/slide39.xml"/><Relationship Id="rId63" Type="http://schemas.openxmlformats.org/officeDocument/2006/relationships/slide" Target="slides/slide55.xml"/><Relationship Id="rId68" Type="http://schemas.openxmlformats.org/officeDocument/2006/relationships/slide" Target="slides/slide60.xml"/><Relationship Id="rId84" Type="http://schemas.openxmlformats.org/officeDocument/2006/relationships/slide" Target="slides/slide76.xml"/><Relationship Id="rId89" Type="http://schemas.openxmlformats.org/officeDocument/2006/relationships/theme" Target="theme/theme1.xml"/><Relationship Id="rId16" Type="http://schemas.openxmlformats.org/officeDocument/2006/relationships/slide" Target="slides/slide8.xml"/><Relationship Id="rId11" Type="http://schemas.openxmlformats.org/officeDocument/2006/relationships/slide" Target="slides/slide3.xml"/><Relationship Id="rId32" Type="http://schemas.openxmlformats.org/officeDocument/2006/relationships/slide" Target="slides/slide24.xml"/><Relationship Id="rId37" Type="http://schemas.openxmlformats.org/officeDocument/2006/relationships/slide" Target="slides/slide29.xml"/><Relationship Id="rId53" Type="http://schemas.openxmlformats.org/officeDocument/2006/relationships/slide" Target="slides/slide45.xml"/><Relationship Id="rId58" Type="http://schemas.openxmlformats.org/officeDocument/2006/relationships/slide" Target="slides/slide50.xml"/><Relationship Id="rId74" Type="http://schemas.openxmlformats.org/officeDocument/2006/relationships/slide" Target="slides/slide66.xml"/><Relationship Id="rId79" Type="http://schemas.openxmlformats.org/officeDocument/2006/relationships/slide" Target="slides/slide71.xml"/><Relationship Id="rId5" Type="http://schemas.openxmlformats.org/officeDocument/2006/relationships/slideMaster" Target="slideMasters/slideMaster2.xml"/><Relationship Id="rId90" Type="http://schemas.openxmlformats.org/officeDocument/2006/relationships/tableStyles" Target="tableStyles.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slide" Target="slides/slide56.xml"/><Relationship Id="rId69" Type="http://schemas.openxmlformats.org/officeDocument/2006/relationships/slide" Target="slides/slide61.xml"/><Relationship Id="rId77" Type="http://schemas.openxmlformats.org/officeDocument/2006/relationships/slide" Target="slides/slide69.xml"/><Relationship Id="rId8" Type="http://schemas.openxmlformats.org/officeDocument/2006/relationships/slideMaster" Target="slideMasters/slideMaster5.xml"/><Relationship Id="rId51" Type="http://schemas.openxmlformats.org/officeDocument/2006/relationships/slide" Target="slides/slide43.xml"/><Relationship Id="rId72" Type="http://schemas.openxmlformats.org/officeDocument/2006/relationships/slide" Target="slides/slide64.xml"/><Relationship Id="rId80" Type="http://schemas.openxmlformats.org/officeDocument/2006/relationships/slide" Target="slides/slide72.xml"/><Relationship Id="rId85"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slide" Target="slides/slide59.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slide" Target="slides/slide62.xml"/><Relationship Id="rId75" Type="http://schemas.openxmlformats.org/officeDocument/2006/relationships/slide" Target="slides/slide67.xml"/><Relationship Id="rId83" Type="http://schemas.openxmlformats.org/officeDocument/2006/relationships/slide" Target="slides/slide75.xml"/><Relationship Id="rId88" Type="http://schemas.openxmlformats.org/officeDocument/2006/relationships/viewProps" Target="viewProps.xml"/><Relationship Id="rId9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73" Type="http://schemas.openxmlformats.org/officeDocument/2006/relationships/slide" Target="slides/slide65.xml"/><Relationship Id="rId78" Type="http://schemas.openxmlformats.org/officeDocument/2006/relationships/slide" Target="slides/slide70.xml"/><Relationship Id="rId81" Type="http://schemas.openxmlformats.org/officeDocument/2006/relationships/slide" Target="slides/slide73.xml"/><Relationship Id="rId86"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1.xml"/><Relationship Id="rId13" Type="http://schemas.openxmlformats.org/officeDocument/2006/relationships/slide" Target="slides/slide5.xml"/><Relationship Id="rId18" Type="http://schemas.openxmlformats.org/officeDocument/2006/relationships/slide" Target="slides/slide10.xml"/><Relationship Id="rId39" Type="http://schemas.openxmlformats.org/officeDocument/2006/relationships/slide" Target="slides/slide31.xml"/><Relationship Id="rId34" Type="http://schemas.openxmlformats.org/officeDocument/2006/relationships/slide" Target="slides/slide26.xml"/><Relationship Id="rId50" Type="http://schemas.openxmlformats.org/officeDocument/2006/relationships/slide" Target="slides/slide42.xml"/><Relationship Id="rId55" Type="http://schemas.openxmlformats.org/officeDocument/2006/relationships/slide" Target="slides/slide47.xml"/><Relationship Id="rId76" Type="http://schemas.openxmlformats.org/officeDocument/2006/relationships/slide" Target="slides/slide68.xml"/><Relationship Id="rId7" Type="http://schemas.openxmlformats.org/officeDocument/2006/relationships/slideMaster" Target="slideMasters/slideMaster4.xml"/><Relationship Id="rId71" Type="http://schemas.openxmlformats.org/officeDocument/2006/relationships/slide" Target="slides/slide63.xml"/><Relationship Id="rId92" Type="http://schemas.microsoft.com/office/2015/10/relationships/revisionInfo" Target="revisionInfo.xml"/><Relationship Id="rId2" Type="http://schemas.openxmlformats.org/officeDocument/2006/relationships/customXml" Target="../customXml/item2.xml"/><Relationship Id="rId29" Type="http://schemas.openxmlformats.org/officeDocument/2006/relationships/slide" Target="slides/slide21.xml"/><Relationship Id="rId24" Type="http://schemas.openxmlformats.org/officeDocument/2006/relationships/slide" Target="slides/slide16.xml"/><Relationship Id="rId40" Type="http://schemas.openxmlformats.org/officeDocument/2006/relationships/slide" Target="slides/slide32.xml"/><Relationship Id="rId45" Type="http://schemas.openxmlformats.org/officeDocument/2006/relationships/slide" Target="slides/slide37.xml"/><Relationship Id="rId66" Type="http://schemas.openxmlformats.org/officeDocument/2006/relationships/slide" Target="slides/slide58.xml"/><Relationship Id="rId87" Type="http://schemas.openxmlformats.org/officeDocument/2006/relationships/presProps" Target="presProps.xml"/><Relationship Id="rId61" Type="http://schemas.openxmlformats.org/officeDocument/2006/relationships/slide" Target="slides/slide53.xml"/><Relationship Id="rId82" Type="http://schemas.openxmlformats.org/officeDocument/2006/relationships/slide" Target="slides/slide74.xml"/><Relationship Id="rId19" Type="http://schemas.openxmlformats.org/officeDocument/2006/relationships/slide" Target="slides/slide1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Haslam" userId="fdaea69a-f21c-4f46-a160-3eb7e98ca69a" providerId="ADAL" clId="{A986DB65-6F90-4450-8419-8129AF8F25C8}"/>
    <pc:docChg chg="undo custSel addSld delSld modSld sldOrd">
      <pc:chgData name="Mrs Haslam" userId="fdaea69a-f21c-4f46-a160-3eb7e98ca69a" providerId="ADAL" clId="{A986DB65-6F90-4450-8419-8129AF8F25C8}" dt="2021-02-22T15:07:12.209" v="1382" actId="20577"/>
      <pc:docMkLst>
        <pc:docMk/>
      </pc:docMkLst>
      <pc:sldChg chg="modSp mod ord modNotes">
        <pc:chgData name="Mrs Haslam" userId="fdaea69a-f21c-4f46-a160-3eb7e98ca69a" providerId="ADAL" clId="{A986DB65-6F90-4450-8419-8129AF8F25C8}" dt="2021-02-22T14:52:33.082" v="1297" actId="20577"/>
        <pc:sldMkLst>
          <pc:docMk/>
          <pc:sldMk cId="0" sldId="256"/>
        </pc:sldMkLst>
        <pc:spChg chg="mod">
          <ac:chgData name="Mrs Haslam" userId="fdaea69a-f21c-4f46-a160-3eb7e98ca69a" providerId="ADAL" clId="{A986DB65-6F90-4450-8419-8129AF8F25C8}" dt="2021-02-22T14:52:33.082" v="1297" actId="20577"/>
          <ac:spMkLst>
            <pc:docMk/>
            <pc:sldMk cId="0" sldId="256"/>
            <ac:spMk id="56" creationId="{00000000-0000-0000-0000-000000000000}"/>
          </ac:spMkLst>
        </pc:spChg>
      </pc:sldChg>
      <pc:sldChg chg="modSp mod ord modNotes">
        <pc:chgData name="Mrs Haslam" userId="fdaea69a-f21c-4f46-a160-3eb7e98ca69a" providerId="ADAL" clId="{A986DB65-6F90-4450-8419-8129AF8F25C8}" dt="2021-02-22T14:53:02.774" v="1305" actId="1076"/>
        <pc:sldMkLst>
          <pc:docMk/>
          <pc:sldMk cId="0" sldId="257"/>
        </pc:sldMkLst>
        <pc:spChg chg="mod">
          <ac:chgData name="Mrs Haslam" userId="fdaea69a-f21c-4f46-a160-3eb7e98ca69a" providerId="ADAL" clId="{A986DB65-6F90-4450-8419-8129AF8F25C8}" dt="2021-02-22T14:53:02.774" v="1305" actId="1076"/>
          <ac:spMkLst>
            <pc:docMk/>
            <pc:sldMk cId="0" sldId="257"/>
            <ac:spMk id="62" creationId="{00000000-0000-0000-0000-000000000000}"/>
          </ac:spMkLst>
        </pc:spChg>
      </pc:sldChg>
      <pc:sldChg chg="modSp mod ord modNotes">
        <pc:chgData name="Mrs Haslam" userId="fdaea69a-f21c-4f46-a160-3eb7e98ca69a" providerId="ADAL" clId="{A986DB65-6F90-4450-8419-8129AF8F25C8}" dt="2021-02-22T14:53:33.494" v="1311" actId="20577"/>
        <pc:sldMkLst>
          <pc:docMk/>
          <pc:sldMk cId="0" sldId="258"/>
        </pc:sldMkLst>
        <pc:spChg chg="mod">
          <ac:chgData name="Mrs Haslam" userId="fdaea69a-f21c-4f46-a160-3eb7e98ca69a" providerId="ADAL" clId="{A986DB65-6F90-4450-8419-8129AF8F25C8}" dt="2021-02-22T14:53:33.494" v="1311" actId="20577"/>
          <ac:spMkLst>
            <pc:docMk/>
            <pc:sldMk cId="0" sldId="258"/>
            <ac:spMk id="67" creationId="{00000000-0000-0000-0000-000000000000}"/>
          </ac:spMkLst>
        </pc:spChg>
      </pc:sldChg>
      <pc:sldChg chg="modSp mod ord modNotes">
        <pc:chgData name="Mrs Haslam" userId="fdaea69a-f21c-4f46-a160-3eb7e98ca69a" providerId="ADAL" clId="{A986DB65-6F90-4450-8419-8129AF8F25C8}" dt="2021-02-22T14:53:57.040" v="1315" actId="6549"/>
        <pc:sldMkLst>
          <pc:docMk/>
          <pc:sldMk cId="0" sldId="259"/>
        </pc:sldMkLst>
        <pc:spChg chg="mod">
          <ac:chgData name="Mrs Haslam" userId="fdaea69a-f21c-4f46-a160-3eb7e98ca69a" providerId="ADAL" clId="{A986DB65-6F90-4450-8419-8129AF8F25C8}" dt="2021-02-22T14:53:57.040" v="1315" actId="6549"/>
          <ac:spMkLst>
            <pc:docMk/>
            <pc:sldMk cId="0" sldId="259"/>
            <ac:spMk id="72" creationId="{00000000-0000-0000-0000-000000000000}"/>
          </ac:spMkLst>
        </pc:spChg>
      </pc:sldChg>
      <pc:sldChg chg="ord modNotes">
        <pc:chgData name="Mrs Haslam" userId="fdaea69a-f21c-4f46-a160-3eb7e98ca69a" providerId="ADAL" clId="{A986DB65-6F90-4450-8419-8129AF8F25C8}" dt="2021-02-22T09:13:44.419" v="1"/>
        <pc:sldMkLst>
          <pc:docMk/>
          <pc:sldMk cId="0" sldId="260"/>
        </pc:sldMkLst>
      </pc:sldChg>
      <pc:sldChg chg="ord modNotes">
        <pc:chgData name="Mrs Haslam" userId="fdaea69a-f21c-4f46-a160-3eb7e98ca69a" providerId="ADAL" clId="{A986DB65-6F90-4450-8419-8129AF8F25C8}" dt="2021-02-22T09:13:44.419" v="1"/>
        <pc:sldMkLst>
          <pc:docMk/>
          <pc:sldMk cId="0" sldId="261"/>
        </pc:sldMkLst>
      </pc:sldChg>
      <pc:sldChg chg="ord modNotes">
        <pc:chgData name="Mrs Haslam" userId="fdaea69a-f21c-4f46-a160-3eb7e98ca69a" providerId="ADAL" clId="{A986DB65-6F90-4450-8419-8129AF8F25C8}" dt="2021-02-22T09:13:44.419" v="1"/>
        <pc:sldMkLst>
          <pc:docMk/>
          <pc:sldMk cId="0" sldId="262"/>
        </pc:sldMkLst>
      </pc:sldChg>
      <pc:sldChg chg="modSp mod ord modNotes">
        <pc:chgData name="Mrs Haslam" userId="fdaea69a-f21c-4f46-a160-3eb7e98ca69a" providerId="ADAL" clId="{A986DB65-6F90-4450-8419-8129AF8F25C8}" dt="2021-02-22T14:54:41.502" v="1317" actId="20577"/>
        <pc:sldMkLst>
          <pc:docMk/>
          <pc:sldMk cId="0" sldId="263"/>
        </pc:sldMkLst>
        <pc:spChg chg="mod">
          <ac:chgData name="Mrs Haslam" userId="fdaea69a-f21c-4f46-a160-3eb7e98ca69a" providerId="ADAL" clId="{A986DB65-6F90-4450-8419-8129AF8F25C8}" dt="2021-02-22T14:54:41.502" v="1317" actId="20577"/>
          <ac:spMkLst>
            <pc:docMk/>
            <pc:sldMk cId="0" sldId="263"/>
            <ac:spMk id="95" creationId="{00000000-0000-0000-0000-000000000000}"/>
          </ac:spMkLst>
        </pc:spChg>
      </pc:sldChg>
      <pc:sldChg chg="ord modNotes">
        <pc:chgData name="Mrs Haslam" userId="fdaea69a-f21c-4f46-a160-3eb7e98ca69a" providerId="ADAL" clId="{A986DB65-6F90-4450-8419-8129AF8F25C8}" dt="2021-02-22T09:13:44.419" v="1"/>
        <pc:sldMkLst>
          <pc:docMk/>
          <pc:sldMk cId="0" sldId="264"/>
        </pc:sldMkLst>
      </pc:sldChg>
      <pc:sldChg chg="modSp mod ord">
        <pc:chgData name="Mrs Haslam" userId="fdaea69a-f21c-4f46-a160-3eb7e98ca69a" providerId="ADAL" clId="{A986DB65-6F90-4450-8419-8129AF8F25C8}" dt="2021-02-22T10:26:23.119" v="538" actId="114"/>
        <pc:sldMkLst>
          <pc:docMk/>
          <pc:sldMk cId="0" sldId="265"/>
        </pc:sldMkLst>
        <pc:graphicFrameChg chg="modGraphic">
          <ac:chgData name="Mrs Haslam" userId="fdaea69a-f21c-4f46-a160-3eb7e98ca69a" providerId="ADAL" clId="{A986DB65-6F90-4450-8419-8129AF8F25C8}" dt="2021-02-22T10:26:23.119" v="538" actId="114"/>
          <ac:graphicFrameMkLst>
            <pc:docMk/>
            <pc:sldMk cId="0" sldId="265"/>
            <ac:graphicFrameMk id="105" creationId="{00000000-0000-0000-0000-000000000000}"/>
          </ac:graphicFrameMkLst>
        </pc:graphicFrameChg>
        <pc:graphicFrameChg chg="modGraphic">
          <ac:chgData name="Mrs Haslam" userId="fdaea69a-f21c-4f46-a160-3eb7e98ca69a" providerId="ADAL" clId="{A986DB65-6F90-4450-8419-8129AF8F25C8}" dt="2021-02-22T10:26:11.703" v="536" actId="207"/>
          <ac:graphicFrameMkLst>
            <pc:docMk/>
            <pc:sldMk cId="0" sldId="265"/>
            <ac:graphicFrameMk id="106" creationId="{00000000-0000-0000-0000-000000000000}"/>
          </ac:graphicFrameMkLst>
        </pc:graphicFrameChg>
      </pc:sldChg>
      <pc:sldChg chg="modSp mod ord">
        <pc:chgData name="Mrs Haslam" userId="fdaea69a-f21c-4f46-a160-3eb7e98ca69a" providerId="ADAL" clId="{A986DB65-6F90-4450-8419-8129AF8F25C8}" dt="2021-02-22T10:26:17.933" v="537" actId="207"/>
        <pc:sldMkLst>
          <pc:docMk/>
          <pc:sldMk cId="0" sldId="266"/>
        </pc:sldMkLst>
        <pc:graphicFrameChg chg="modGraphic">
          <ac:chgData name="Mrs Haslam" userId="fdaea69a-f21c-4f46-a160-3eb7e98ca69a" providerId="ADAL" clId="{A986DB65-6F90-4450-8419-8129AF8F25C8}" dt="2021-02-22T10:26:17.933" v="537" actId="207"/>
          <ac:graphicFrameMkLst>
            <pc:docMk/>
            <pc:sldMk cId="0" sldId="266"/>
            <ac:graphicFrameMk id="111" creationId="{00000000-0000-0000-0000-000000000000}"/>
          </ac:graphicFrameMkLst>
        </pc:graphicFrameChg>
      </pc:sldChg>
      <pc:sldChg chg="modSp mod ord modNotes">
        <pc:chgData name="Mrs Haslam" userId="fdaea69a-f21c-4f46-a160-3eb7e98ca69a" providerId="ADAL" clId="{A986DB65-6F90-4450-8419-8129AF8F25C8}" dt="2021-02-22T14:55:25.346" v="1318" actId="20577"/>
        <pc:sldMkLst>
          <pc:docMk/>
          <pc:sldMk cId="0" sldId="268"/>
        </pc:sldMkLst>
        <pc:spChg chg="mod">
          <ac:chgData name="Mrs Haslam" userId="fdaea69a-f21c-4f46-a160-3eb7e98ca69a" providerId="ADAL" clId="{A986DB65-6F90-4450-8419-8129AF8F25C8}" dt="2021-02-22T14:55:25.346" v="1318" actId="20577"/>
          <ac:spMkLst>
            <pc:docMk/>
            <pc:sldMk cId="0" sldId="268"/>
            <ac:spMk id="121" creationId="{00000000-0000-0000-0000-000000000000}"/>
          </ac:spMkLst>
        </pc:spChg>
      </pc:sldChg>
      <pc:sldChg chg="ord modNotes">
        <pc:chgData name="Mrs Haslam" userId="fdaea69a-f21c-4f46-a160-3eb7e98ca69a" providerId="ADAL" clId="{A986DB65-6F90-4450-8419-8129AF8F25C8}" dt="2021-02-22T09:13:44.419" v="1"/>
        <pc:sldMkLst>
          <pc:docMk/>
          <pc:sldMk cId="0" sldId="270"/>
        </pc:sldMkLst>
      </pc:sldChg>
      <pc:sldChg chg="del ord modNotes">
        <pc:chgData name="Mrs Haslam" userId="fdaea69a-f21c-4f46-a160-3eb7e98ca69a" providerId="ADAL" clId="{A986DB65-6F90-4450-8419-8129AF8F25C8}" dt="2021-02-22T14:55:49.569" v="1319" actId="2696"/>
        <pc:sldMkLst>
          <pc:docMk/>
          <pc:sldMk cId="0" sldId="271"/>
        </pc:sldMkLst>
      </pc:sldChg>
      <pc:sldChg chg="modSp mod">
        <pc:chgData name="Mrs Haslam" userId="fdaea69a-f21c-4f46-a160-3eb7e98ca69a" providerId="ADAL" clId="{A986DB65-6F90-4450-8419-8129AF8F25C8}" dt="2021-02-22T14:59:54.267" v="1371" actId="20577"/>
        <pc:sldMkLst>
          <pc:docMk/>
          <pc:sldMk cId="2704863377" sldId="312"/>
        </pc:sldMkLst>
        <pc:spChg chg="mod">
          <ac:chgData name="Mrs Haslam" userId="fdaea69a-f21c-4f46-a160-3eb7e98ca69a" providerId="ADAL" clId="{A986DB65-6F90-4450-8419-8129AF8F25C8}" dt="2021-02-22T14:59:54.267" v="1371" actId="20577"/>
          <ac:spMkLst>
            <pc:docMk/>
            <pc:sldMk cId="2704863377" sldId="312"/>
            <ac:spMk id="9" creationId="{BBE8BE82-0C51-4184-8B42-95589DC86309}"/>
          </ac:spMkLst>
        </pc:spChg>
      </pc:sldChg>
      <pc:sldChg chg="addSp delSp modSp mod setBg delDesignElem chgLayout">
        <pc:chgData name="Mrs Haslam" userId="fdaea69a-f21c-4f46-a160-3eb7e98ca69a" providerId="ADAL" clId="{A986DB65-6F90-4450-8419-8129AF8F25C8}" dt="2021-02-22T11:17:36.805" v="1181" actId="1076"/>
        <pc:sldMkLst>
          <pc:docMk/>
          <pc:sldMk cId="1505244011" sldId="415"/>
        </pc:sldMkLst>
        <pc:spChg chg="mod">
          <ac:chgData name="Mrs Haslam" userId="fdaea69a-f21c-4f46-a160-3eb7e98ca69a" providerId="ADAL" clId="{A986DB65-6F90-4450-8419-8129AF8F25C8}" dt="2021-02-22T10:08:19.303" v="408" actId="207"/>
          <ac:spMkLst>
            <pc:docMk/>
            <pc:sldMk cId="1505244011" sldId="415"/>
            <ac:spMk id="2" creationId="{5FF4BD25-77B6-462A-ACE6-609EF83745B7}"/>
          </ac:spMkLst>
        </pc:spChg>
        <pc:spChg chg="add del mod ord">
          <ac:chgData name="Mrs Haslam" userId="fdaea69a-f21c-4f46-a160-3eb7e98ca69a" providerId="ADAL" clId="{A986DB65-6F90-4450-8419-8129AF8F25C8}" dt="2021-02-22T10:02:49.602" v="365" actId="21"/>
          <ac:spMkLst>
            <pc:docMk/>
            <pc:sldMk cId="1505244011" sldId="415"/>
            <ac:spMk id="3" creationId="{8B7FBA58-3134-4895-BB97-88A70FB90B22}"/>
          </ac:spMkLst>
        </pc:spChg>
        <pc:spChg chg="add del mod ord">
          <ac:chgData name="Mrs Haslam" userId="fdaea69a-f21c-4f46-a160-3eb7e98ca69a" providerId="ADAL" clId="{A986DB65-6F90-4450-8419-8129AF8F25C8}" dt="2021-02-22T10:02:58.321" v="366" actId="21"/>
          <ac:spMkLst>
            <pc:docMk/>
            <pc:sldMk cId="1505244011" sldId="415"/>
            <ac:spMk id="4" creationId="{8E256279-C6E5-488B-9BE2-14968DC9BDB0}"/>
          </ac:spMkLst>
        </pc:spChg>
        <pc:spChg chg="mod">
          <ac:chgData name="Mrs Haslam" userId="fdaea69a-f21c-4f46-a160-3eb7e98ca69a" providerId="ADAL" clId="{A986DB65-6F90-4450-8419-8129AF8F25C8}" dt="2021-02-22T10:19:52.232" v="507" actId="255"/>
          <ac:spMkLst>
            <pc:docMk/>
            <pc:sldMk cId="1505244011" sldId="415"/>
            <ac:spMk id="5" creationId="{AB1F76B6-F78E-4E42-B9C5-A555BCC06898}"/>
          </ac:spMkLst>
        </pc:spChg>
        <pc:spChg chg="add del mod">
          <ac:chgData name="Mrs Haslam" userId="fdaea69a-f21c-4f46-a160-3eb7e98ca69a" providerId="ADAL" clId="{A986DB65-6F90-4450-8419-8129AF8F25C8}" dt="2021-02-22T10:04:35.574" v="391" actId="767"/>
          <ac:spMkLst>
            <pc:docMk/>
            <pc:sldMk cId="1505244011" sldId="415"/>
            <ac:spMk id="6" creationId="{0BE70BDD-1DE4-451D-8223-900389563759}"/>
          </ac:spMkLst>
        </pc:spChg>
        <pc:spChg chg="add del mod ord">
          <ac:chgData name="Mrs Haslam" userId="fdaea69a-f21c-4f46-a160-3eb7e98ca69a" providerId="ADAL" clId="{A986DB65-6F90-4450-8419-8129AF8F25C8}" dt="2021-02-22T10:12:05.471" v="440" actId="11529"/>
          <ac:spMkLst>
            <pc:docMk/>
            <pc:sldMk cId="1505244011" sldId="415"/>
            <ac:spMk id="9" creationId="{7646684A-B050-4863-B4A5-BE8C291EE84D}"/>
          </ac:spMkLst>
        </pc:spChg>
        <pc:spChg chg="add del ord">
          <ac:chgData name="Mrs Haslam" userId="fdaea69a-f21c-4f46-a160-3eb7e98ca69a" providerId="ADAL" clId="{A986DB65-6F90-4450-8419-8129AF8F25C8}" dt="2021-02-22T10:12:01.609" v="433" actId="11529"/>
          <ac:spMkLst>
            <pc:docMk/>
            <pc:sldMk cId="1505244011" sldId="415"/>
            <ac:spMk id="10" creationId="{5A6DCE07-58AC-473B-A9E9-108AD8F2E899}"/>
          </ac:spMkLst>
        </pc:spChg>
        <pc:spChg chg="add del mod">
          <ac:chgData name="Mrs Haslam" userId="fdaea69a-f21c-4f46-a160-3eb7e98ca69a" providerId="ADAL" clId="{A986DB65-6F90-4450-8419-8129AF8F25C8}" dt="2021-02-22T10:14:14.678" v="450" actId="11529"/>
          <ac:spMkLst>
            <pc:docMk/>
            <pc:sldMk cId="1505244011" sldId="415"/>
            <ac:spMk id="11" creationId="{2B414FB9-69C4-4C37-AE8F-7CCC20FDEFF4}"/>
          </ac:spMkLst>
        </pc:spChg>
        <pc:spChg chg="add mod">
          <ac:chgData name="Mrs Haslam" userId="fdaea69a-f21c-4f46-a160-3eb7e98ca69a" providerId="ADAL" clId="{A986DB65-6F90-4450-8419-8129AF8F25C8}" dt="2021-02-22T10:18:01.900" v="490" actId="208"/>
          <ac:spMkLst>
            <pc:docMk/>
            <pc:sldMk cId="1505244011" sldId="415"/>
            <ac:spMk id="12" creationId="{B100079D-5B95-4FE0-8F90-D6A9EAF34541}"/>
          </ac:spMkLst>
        </pc:spChg>
        <pc:spChg chg="del">
          <ac:chgData name="Mrs Haslam" userId="fdaea69a-f21c-4f46-a160-3eb7e98ca69a" providerId="ADAL" clId="{A986DB65-6F90-4450-8419-8129AF8F25C8}" dt="2021-02-22T10:02:40.066" v="364" actId="6264"/>
          <ac:spMkLst>
            <pc:docMk/>
            <pc:sldMk cId="1505244011" sldId="415"/>
            <ac:spMk id="58" creationId="{19D32F93-50AC-4C46-A5DB-291C60DDB7BD}"/>
          </ac:spMkLst>
        </pc:spChg>
        <pc:spChg chg="del">
          <ac:chgData name="Mrs Haslam" userId="fdaea69a-f21c-4f46-a160-3eb7e98ca69a" providerId="ADAL" clId="{A986DB65-6F90-4450-8419-8129AF8F25C8}" dt="2021-02-22T10:02:40.066" v="364" actId="6264"/>
          <ac:spMkLst>
            <pc:docMk/>
            <pc:sldMk cId="1505244011" sldId="415"/>
            <ac:spMk id="59" creationId="{B9A1D9BC-1455-4308-9ABD-A3F8EDB67AAF}"/>
          </ac:spMkLst>
        </pc:spChg>
        <pc:spChg chg="del">
          <ac:chgData name="Mrs Haslam" userId="fdaea69a-f21c-4f46-a160-3eb7e98ca69a" providerId="ADAL" clId="{A986DB65-6F90-4450-8419-8129AF8F25C8}" dt="2021-02-22T10:02:40.066" v="364" actId="6264"/>
          <ac:spMkLst>
            <pc:docMk/>
            <pc:sldMk cId="1505244011" sldId="415"/>
            <ac:spMk id="60" creationId="{827DC2C4-B485-428A-BF4A-472D2967F47F}"/>
          </ac:spMkLst>
        </pc:spChg>
        <pc:spChg chg="del">
          <ac:chgData name="Mrs Haslam" userId="fdaea69a-f21c-4f46-a160-3eb7e98ca69a" providerId="ADAL" clId="{A986DB65-6F90-4450-8419-8129AF8F25C8}" dt="2021-02-22T10:02:40.066" v="364" actId="6264"/>
          <ac:spMkLst>
            <pc:docMk/>
            <pc:sldMk cId="1505244011" sldId="415"/>
            <ac:spMk id="61" creationId="{4A62647B-1222-407C-8740-5A497612B1F5}"/>
          </ac:spMkLst>
        </pc:spChg>
        <pc:picChg chg="add del mod">
          <ac:chgData name="Mrs Haslam" userId="fdaea69a-f21c-4f46-a160-3eb7e98ca69a" providerId="ADAL" clId="{A986DB65-6F90-4450-8419-8129AF8F25C8}" dt="2021-02-22T10:06:45.069" v="404" actId="21"/>
          <ac:picMkLst>
            <pc:docMk/>
            <pc:sldMk cId="1505244011" sldId="415"/>
            <ac:picMk id="8" creationId="{6C7C5F98-3327-42DE-9694-5E5827DF5890}"/>
          </ac:picMkLst>
        </pc:picChg>
        <pc:picChg chg="add del mod">
          <ac:chgData name="Mrs Haslam" userId="fdaea69a-f21c-4f46-a160-3eb7e98ca69a" providerId="ADAL" clId="{A986DB65-6F90-4450-8419-8129AF8F25C8}" dt="2021-02-22T11:16:59.480" v="1170" actId="478"/>
          <ac:picMkLst>
            <pc:docMk/>
            <pc:sldMk cId="1505244011" sldId="415"/>
            <ac:picMk id="14" creationId="{05955840-2356-4D25-8E36-7EB31DEA461C}"/>
          </ac:picMkLst>
        </pc:picChg>
        <pc:picChg chg="add mod">
          <ac:chgData name="Mrs Haslam" userId="fdaea69a-f21c-4f46-a160-3eb7e98ca69a" providerId="ADAL" clId="{A986DB65-6F90-4450-8419-8129AF8F25C8}" dt="2021-02-22T10:16:06.914" v="473" actId="1076"/>
          <ac:picMkLst>
            <pc:docMk/>
            <pc:sldMk cId="1505244011" sldId="415"/>
            <ac:picMk id="16" creationId="{E28B2DCE-0865-4915-8B01-5B0ACB7D175B}"/>
          </ac:picMkLst>
        </pc:picChg>
        <pc:picChg chg="add mod">
          <ac:chgData name="Mrs Haslam" userId="fdaea69a-f21c-4f46-a160-3eb7e98ca69a" providerId="ADAL" clId="{A986DB65-6F90-4450-8419-8129AF8F25C8}" dt="2021-02-22T11:17:36.805" v="1181" actId="1076"/>
          <ac:picMkLst>
            <pc:docMk/>
            <pc:sldMk cId="1505244011" sldId="415"/>
            <ac:picMk id="17" creationId="{FCC6E8ED-08E9-406A-A922-CB9F11F29A01}"/>
          </ac:picMkLst>
        </pc:picChg>
        <pc:picChg chg="mod">
          <ac:chgData name="Mrs Haslam" userId="fdaea69a-f21c-4f46-a160-3eb7e98ca69a" providerId="ADAL" clId="{A986DB65-6F90-4450-8419-8129AF8F25C8}" dt="2021-02-22T10:09:16.593" v="420" actId="1076"/>
          <ac:picMkLst>
            <pc:docMk/>
            <pc:sldMk cId="1505244011" sldId="415"/>
            <ac:picMk id="22" creationId="{D8A99505-37F1-4BBB-869D-3073AF40463B}"/>
          </ac:picMkLst>
        </pc:picChg>
        <pc:picChg chg="del mod">
          <ac:chgData name="Mrs Haslam" userId="fdaea69a-f21c-4f46-a160-3eb7e98ca69a" providerId="ADAL" clId="{A986DB65-6F90-4450-8419-8129AF8F25C8}" dt="2021-02-22T10:22:30.526" v="520" actId="478"/>
          <ac:picMkLst>
            <pc:docMk/>
            <pc:sldMk cId="1505244011" sldId="415"/>
            <ac:picMk id="23" creationId="{AAA27582-2638-402B-B898-9F802C26F13A}"/>
          </ac:picMkLst>
        </pc:picChg>
        <pc:picChg chg="del">
          <ac:chgData name="Mrs Haslam" userId="fdaea69a-f21c-4f46-a160-3eb7e98ca69a" providerId="ADAL" clId="{A986DB65-6F90-4450-8419-8129AF8F25C8}" dt="2021-02-22T09:57:31.333" v="320" actId="21"/>
          <ac:picMkLst>
            <pc:docMk/>
            <pc:sldMk cId="1505244011" sldId="415"/>
            <ac:picMk id="46" creationId="{29049444-0D85-40C4-9C1A-198924249647}"/>
          </ac:picMkLst>
        </pc:picChg>
      </pc:sldChg>
      <pc:sldChg chg="modSp mod">
        <pc:chgData name="Mrs Haslam" userId="fdaea69a-f21c-4f46-a160-3eb7e98ca69a" providerId="ADAL" clId="{A986DB65-6F90-4450-8419-8129AF8F25C8}" dt="2021-02-22T14:56:29.048" v="1330" actId="1076"/>
        <pc:sldMkLst>
          <pc:docMk/>
          <pc:sldMk cId="2429409404" sldId="536"/>
        </pc:sldMkLst>
        <pc:spChg chg="mod">
          <ac:chgData name="Mrs Haslam" userId="fdaea69a-f21c-4f46-a160-3eb7e98ca69a" providerId="ADAL" clId="{A986DB65-6F90-4450-8419-8129AF8F25C8}" dt="2021-02-22T14:56:29.048" v="1330" actId="1076"/>
          <ac:spMkLst>
            <pc:docMk/>
            <pc:sldMk cId="2429409404" sldId="536"/>
            <ac:spMk id="2" creationId="{1FE03EC1-04AB-4C2E-B0A0-98CFD9812BF6}"/>
          </ac:spMkLst>
        </pc:spChg>
      </pc:sldChg>
      <pc:sldChg chg="modSp mod">
        <pc:chgData name="Mrs Haslam" userId="fdaea69a-f21c-4f46-a160-3eb7e98ca69a" providerId="ADAL" clId="{A986DB65-6F90-4450-8419-8129AF8F25C8}" dt="2021-02-22T14:58:14.286" v="1362" actId="20577"/>
        <pc:sldMkLst>
          <pc:docMk/>
          <pc:sldMk cId="3410356695" sldId="541"/>
        </pc:sldMkLst>
        <pc:spChg chg="mod">
          <ac:chgData name="Mrs Haslam" userId="fdaea69a-f21c-4f46-a160-3eb7e98ca69a" providerId="ADAL" clId="{A986DB65-6F90-4450-8419-8129AF8F25C8}" dt="2021-02-22T14:58:14.286" v="1362" actId="20577"/>
          <ac:spMkLst>
            <pc:docMk/>
            <pc:sldMk cId="3410356695" sldId="541"/>
            <ac:spMk id="3" creationId="{C8C235BE-C9B0-4CBF-8C39-D8BC3D238545}"/>
          </ac:spMkLst>
        </pc:spChg>
      </pc:sldChg>
      <pc:sldChg chg="modSp mod">
        <pc:chgData name="Mrs Haslam" userId="fdaea69a-f21c-4f46-a160-3eb7e98ca69a" providerId="ADAL" clId="{A986DB65-6F90-4450-8419-8129AF8F25C8}" dt="2021-02-22T14:59:31.309" v="1369" actId="20577"/>
        <pc:sldMkLst>
          <pc:docMk/>
          <pc:sldMk cId="3664528353" sldId="575"/>
        </pc:sldMkLst>
        <pc:spChg chg="mod">
          <ac:chgData name="Mrs Haslam" userId="fdaea69a-f21c-4f46-a160-3eb7e98ca69a" providerId="ADAL" clId="{A986DB65-6F90-4450-8419-8129AF8F25C8}" dt="2021-02-22T14:58:40.830" v="1363" actId="6549"/>
          <ac:spMkLst>
            <pc:docMk/>
            <pc:sldMk cId="3664528353" sldId="575"/>
            <ac:spMk id="2" creationId="{466A4CB1-E447-4B90-8A6E-3EC737563EF7}"/>
          </ac:spMkLst>
        </pc:spChg>
        <pc:spChg chg="mod">
          <ac:chgData name="Mrs Haslam" userId="fdaea69a-f21c-4f46-a160-3eb7e98ca69a" providerId="ADAL" clId="{A986DB65-6F90-4450-8419-8129AF8F25C8}" dt="2021-02-22T14:59:31.309" v="1369" actId="20577"/>
          <ac:spMkLst>
            <pc:docMk/>
            <pc:sldMk cId="3664528353" sldId="575"/>
            <ac:spMk id="3" creationId="{C8C235BE-C9B0-4CBF-8C39-D8BC3D238545}"/>
          </ac:spMkLst>
        </pc:spChg>
      </pc:sldChg>
      <pc:sldChg chg="modSp mod">
        <pc:chgData name="Mrs Haslam" userId="fdaea69a-f21c-4f46-a160-3eb7e98ca69a" providerId="ADAL" clId="{A986DB65-6F90-4450-8419-8129AF8F25C8}" dt="2021-02-22T15:06:19.720" v="1378" actId="20577"/>
        <pc:sldMkLst>
          <pc:docMk/>
          <pc:sldMk cId="720380121" sldId="579"/>
        </pc:sldMkLst>
        <pc:spChg chg="mod">
          <ac:chgData name="Mrs Haslam" userId="fdaea69a-f21c-4f46-a160-3eb7e98ca69a" providerId="ADAL" clId="{A986DB65-6F90-4450-8419-8129AF8F25C8}" dt="2021-02-22T15:06:19.720" v="1378" actId="20577"/>
          <ac:spMkLst>
            <pc:docMk/>
            <pc:sldMk cId="720380121" sldId="579"/>
            <ac:spMk id="3" creationId="{4608C1D2-1C8C-4323-8934-E5EFF1341A47}"/>
          </ac:spMkLst>
        </pc:spChg>
      </pc:sldChg>
      <pc:sldChg chg="modSp mod">
        <pc:chgData name="Mrs Haslam" userId="fdaea69a-f21c-4f46-a160-3eb7e98ca69a" providerId="ADAL" clId="{A986DB65-6F90-4450-8419-8129AF8F25C8}" dt="2021-02-22T15:07:12.209" v="1382" actId="20577"/>
        <pc:sldMkLst>
          <pc:docMk/>
          <pc:sldMk cId="1858363686" sldId="580"/>
        </pc:sldMkLst>
        <pc:spChg chg="mod">
          <ac:chgData name="Mrs Haslam" userId="fdaea69a-f21c-4f46-a160-3eb7e98ca69a" providerId="ADAL" clId="{A986DB65-6F90-4450-8419-8129AF8F25C8}" dt="2021-02-22T15:07:12.209" v="1382" actId="20577"/>
          <ac:spMkLst>
            <pc:docMk/>
            <pc:sldMk cId="1858363686" sldId="580"/>
            <ac:spMk id="9" creationId="{BBE8BE82-0C51-4184-8B42-95589DC86309}"/>
          </ac:spMkLst>
        </pc:spChg>
      </pc:sldChg>
      <pc:sldChg chg="modSp mod">
        <pc:chgData name="Mrs Haslam" userId="fdaea69a-f21c-4f46-a160-3eb7e98ca69a" providerId="ADAL" clId="{A986DB65-6F90-4450-8419-8129AF8F25C8}" dt="2021-02-22T15:05:39.352" v="1374" actId="6549"/>
        <pc:sldMkLst>
          <pc:docMk/>
          <pc:sldMk cId="3989509857" sldId="581"/>
        </pc:sldMkLst>
        <pc:spChg chg="mod">
          <ac:chgData name="Mrs Haslam" userId="fdaea69a-f21c-4f46-a160-3eb7e98ca69a" providerId="ADAL" clId="{A986DB65-6F90-4450-8419-8129AF8F25C8}" dt="2021-02-22T15:05:39.352" v="1374" actId="6549"/>
          <ac:spMkLst>
            <pc:docMk/>
            <pc:sldMk cId="3989509857" sldId="581"/>
            <ac:spMk id="9" creationId="{BBE8BE82-0C51-4184-8B42-95589DC86309}"/>
          </ac:spMkLst>
        </pc:spChg>
      </pc:sldChg>
      <pc:sldChg chg="modSp mod">
        <pc:chgData name="Mrs Haslam" userId="fdaea69a-f21c-4f46-a160-3eb7e98ca69a" providerId="ADAL" clId="{A986DB65-6F90-4450-8419-8129AF8F25C8}" dt="2021-02-22T14:57:30.575" v="1356" actId="20577"/>
        <pc:sldMkLst>
          <pc:docMk/>
          <pc:sldMk cId="1006114946" sldId="582"/>
        </pc:sldMkLst>
        <pc:spChg chg="mod">
          <ac:chgData name="Mrs Haslam" userId="fdaea69a-f21c-4f46-a160-3eb7e98ca69a" providerId="ADAL" clId="{A986DB65-6F90-4450-8419-8129AF8F25C8}" dt="2021-02-22T14:56:40.080" v="1331" actId="6549"/>
          <ac:spMkLst>
            <pc:docMk/>
            <pc:sldMk cId="1006114946" sldId="582"/>
            <ac:spMk id="2" creationId="{466A4CB1-E447-4B90-8A6E-3EC737563EF7}"/>
          </ac:spMkLst>
        </pc:spChg>
        <pc:spChg chg="mod">
          <ac:chgData name="Mrs Haslam" userId="fdaea69a-f21c-4f46-a160-3eb7e98ca69a" providerId="ADAL" clId="{A986DB65-6F90-4450-8419-8129AF8F25C8}" dt="2021-02-22T14:57:30.575" v="1356" actId="20577"/>
          <ac:spMkLst>
            <pc:docMk/>
            <pc:sldMk cId="1006114946" sldId="582"/>
            <ac:spMk id="3" creationId="{C8C235BE-C9B0-4CBF-8C39-D8BC3D238545}"/>
          </ac:spMkLst>
        </pc:spChg>
      </pc:sldChg>
      <pc:sldChg chg="modSp mod">
        <pc:chgData name="Mrs Haslam" userId="fdaea69a-f21c-4f46-a160-3eb7e98ca69a" providerId="ADAL" clId="{A986DB65-6F90-4450-8419-8129AF8F25C8}" dt="2021-02-22T14:50:15.541" v="1195" actId="6549"/>
        <pc:sldMkLst>
          <pc:docMk/>
          <pc:sldMk cId="0" sldId="1018"/>
        </pc:sldMkLst>
        <pc:spChg chg="mod">
          <ac:chgData name="Mrs Haslam" userId="fdaea69a-f21c-4f46-a160-3eb7e98ca69a" providerId="ADAL" clId="{A986DB65-6F90-4450-8419-8129AF8F25C8}" dt="2021-02-22T14:50:15.541" v="1195" actId="6549"/>
          <ac:spMkLst>
            <pc:docMk/>
            <pc:sldMk cId="0" sldId="1018"/>
            <ac:spMk id="65541" creationId="{6AD60A30-4943-4A70-9DEB-2B008263EE6A}"/>
          </ac:spMkLst>
        </pc:spChg>
      </pc:sldChg>
      <pc:sldChg chg="modSp mod">
        <pc:chgData name="Mrs Haslam" userId="fdaea69a-f21c-4f46-a160-3eb7e98ca69a" providerId="ADAL" clId="{A986DB65-6F90-4450-8419-8129AF8F25C8}" dt="2021-02-22T14:50:16.979" v="1196" actId="6549"/>
        <pc:sldMkLst>
          <pc:docMk/>
          <pc:sldMk cId="2254043470" sldId="1019"/>
        </pc:sldMkLst>
        <pc:spChg chg="mod">
          <ac:chgData name="Mrs Haslam" userId="fdaea69a-f21c-4f46-a160-3eb7e98ca69a" providerId="ADAL" clId="{A986DB65-6F90-4450-8419-8129AF8F25C8}" dt="2021-02-22T14:50:16.979" v="1196" actId="6549"/>
          <ac:spMkLst>
            <pc:docMk/>
            <pc:sldMk cId="2254043470" sldId="1019"/>
            <ac:spMk id="65541" creationId="{6AD60A30-4943-4A70-9DEB-2B008263EE6A}"/>
          </ac:spMkLst>
        </pc:spChg>
      </pc:sldChg>
      <pc:sldChg chg="addSp delSp modSp mod">
        <pc:chgData name="Mrs Haslam" userId="fdaea69a-f21c-4f46-a160-3eb7e98ca69a" providerId="ADAL" clId="{A986DB65-6F90-4450-8419-8129AF8F25C8}" dt="2021-02-22T14:51:35.156" v="1295" actId="122"/>
        <pc:sldMkLst>
          <pc:docMk/>
          <pc:sldMk cId="554111541" sldId="1020"/>
        </pc:sldMkLst>
        <pc:spChg chg="add mod">
          <ac:chgData name="Mrs Haslam" userId="fdaea69a-f21c-4f46-a160-3eb7e98ca69a" providerId="ADAL" clId="{A986DB65-6F90-4450-8419-8129AF8F25C8}" dt="2021-02-22T14:51:35.156" v="1295" actId="122"/>
          <ac:spMkLst>
            <pc:docMk/>
            <pc:sldMk cId="554111541" sldId="1020"/>
            <ac:spMk id="2" creationId="{18221B14-079A-42E0-9164-2DBD2C76353F}"/>
          </ac:spMkLst>
        </pc:spChg>
        <pc:spChg chg="del">
          <ac:chgData name="Mrs Haslam" userId="fdaea69a-f21c-4f46-a160-3eb7e98ca69a" providerId="ADAL" clId="{A986DB65-6F90-4450-8419-8129AF8F25C8}" dt="2021-02-22T14:50:32.251" v="1197" actId="478"/>
          <ac:spMkLst>
            <pc:docMk/>
            <pc:sldMk cId="554111541" sldId="1020"/>
            <ac:spMk id="65541" creationId="{6AD60A30-4943-4A70-9DEB-2B008263EE6A}"/>
          </ac:spMkLst>
        </pc:spChg>
      </pc:sldChg>
      <pc:sldChg chg="ord modNotes">
        <pc:chgData name="Mrs Haslam" userId="fdaea69a-f21c-4f46-a160-3eb7e98ca69a" providerId="ADAL" clId="{A986DB65-6F90-4450-8419-8129AF8F25C8}" dt="2021-02-22T09:13:44.419" v="1"/>
        <pc:sldMkLst>
          <pc:docMk/>
          <pc:sldMk cId="0" sldId="1026"/>
        </pc:sldMkLst>
      </pc:sldChg>
      <pc:sldChg chg="ord modNotes">
        <pc:chgData name="Mrs Haslam" userId="fdaea69a-f21c-4f46-a160-3eb7e98ca69a" providerId="ADAL" clId="{A986DB65-6F90-4450-8419-8129AF8F25C8}" dt="2021-02-22T09:13:44.419" v="1"/>
        <pc:sldMkLst>
          <pc:docMk/>
          <pc:sldMk cId="0" sldId="1027"/>
        </pc:sldMkLst>
      </pc:sldChg>
      <pc:sldChg chg="addSp delSp modSp new del mod setBg">
        <pc:chgData name="Mrs Haslam" userId="fdaea69a-f21c-4f46-a160-3eb7e98ca69a" providerId="ADAL" clId="{A986DB65-6F90-4450-8419-8129AF8F25C8}" dt="2021-02-22T09:34:57.419" v="272" actId="2696"/>
        <pc:sldMkLst>
          <pc:docMk/>
          <pc:sldMk cId="2671443332" sldId="1028"/>
        </pc:sldMkLst>
        <pc:spChg chg="mod">
          <ac:chgData name="Mrs Haslam" userId="fdaea69a-f21c-4f46-a160-3eb7e98ca69a" providerId="ADAL" clId="{A986DB65-6F90-4450-8419-8129AF8F25C8}" dt="2021-02-22T09:33:43.187" v="268" actId="26606"/>
          <ac:spMkLst>
            <pc:docMk/>
            <pc:sldMk cId="2671443332" sldId="1028"/>
            <ac:spMk id="2" creationId="{93713FDB-E331-4C40-A7D4-A26E38BB7E0D}"/>
          </ac:spMkLst>
        </pc:spChg>
        <pc:spChg chg="del">
          <ac:chgData name="Mrs Haslam" userId="fdaea69a-f21c-4f46-a160-3eb7e98ca69a" providerId="ADAL" clId="{A986DB65-6F90-4450-8419-8129AF8F25C8}" dt="2021-02-22T09:31:21.429" v="248" actId="478"/>
          <ac:spMkLst>
            <pc:docMk/>
            <pc:sldMk cId="2671443332" sldId="1028"/>
            <ac:spMk id="3" creationId="{B3A232F0-FA42-4BCC-81DC-F57B71547C0E}"/>
          </ac:spMkLst>
        </pc:spChg>
        <pc:spChg chg="add">
          <ac:chgData name="Mrs Haslam" userId="fdaea69a-f21c-4f46-a160-3eb7e98ca69a" providerId="ADAL" clId="{A986DB65-6F90-4450-8419-8129AF8F25C8}" dt="2021-02-22T09:33:43.187" v="268" actId="26606"/>
          <ac:spMkLst>
            <pc:docMk/>
            <pc:sldMk cId="2671443332" sldId="1028"/>
            <ac:spMk id="12" creationId="{1C4FDBE2-32F7-4AC4-A40C-C51C65B1D474}"/>
          </ac:spMkLst>
        </pc:spChg>
        <pc:spChg chg="add">
          <ac:chgData name="Mrs Haslam" userId="fdaea69a-f21c-4f46-a160-3eb7e98ca69a" providerId="ADAL" clId="{A986DB65-6F90-4450-8419-8129AF8F25C8}" dt="2021-02-22T09:33:43.187" v="268" actId="26606"/>
          <ac:spMkLst>
            <pc:docMk/>
            <pc:sldMk cId="2671443332" sldId="1028"/>
            <ac:spMk id="14" creationId="{E2B33195-5BCA-4BB7-A82D-6739522687DD}"/>
          </ac:spMkLst>
        </pc:spChg>
        <pc:spChg chg="add">
          <ac:chgData name="Mrs Haslam" userId="fdaea69a-f21c-4f46-a160-3eb7e98ca69a" providerId="ADAL" clId="{A986DB65-6F90-4450-8419-8129AF8F25C8}" dt="2021-02-22T09:33:43.187" v="268" actId="26606"/>
          <ac:spMkLst>
            <pc:docMk/>
            <pc:sldMk cId="2671443332" sldId="1028"/>
            <ac:spMk id="16" creationId="{CF8AD9F3-9AF6-494F-83A3-2F677563935C}"/>
          </ac:spMkLst>
        </pc:spChg>
        <pc:spChg chg="add">
          <ac:chgData name="Mrs Haslam" userId="fdaea69a-f21c-4f46-a160-3eb7e98ca69a" providerId="ADAL" clId="{A986DB65-6F90-4450-8419-8129AF8F25C8}" dt="2021-02-22T09:33:43.187" v="268" actId="26606"/>
          <ac:spMkLst>
            <pc:docMk/>
            <pc:sldMk cId="2671443332" sldId="1028"/>
            <ac:spMk id="18" creationId="{11156773-3FB3-46D9-9F87-821287404830}"/>
          </ac:spMkLst>
        </pc:spChg>
        <pc:spChg chg="add">
          <ac:chgData name="Mrs Haslam" userId="fdaea69a-f21c-4f46-a160-3eb7e98ca69a" providerId="ADAL" clId="{A986DB65-6F90-4450-8419-8129AF8F25C8}" dt="2021-02-22T09:33:43.187" v="268" actId="26606"/>
          <ac:spMkLst>
            <pc:docMk/>
            <pc:sldMk cId="2671443332" sldId="1028"/>
            <ac:spMk id="20" creationId="{E8EA24D0-C854-4AA8-B8FD-D252660D8840}"/>
          </ac:spMkLst>
        </pc:spChg>
        <pc:picChg chg="add mod ord">
          <ac:chgData name="Mrs Haslam" userId="fdaea69a-f21c-4f46-a160-3eb7e98ca69a" providerId="ADAL" clId="{A986DB65-6F90-4450-8419-8129AF8F25C8}" dt="2021-02-22T09:33:43.187" v="268" actId="26606"/>
          <ac:picMkLst>
            <pc:docMk/>
            <pc:sldMk cId="2671443332" sldId="1028"/>
            <ac:picMk id="5" creationId="{2C74D311-345B-4DFF-AF9E-495061AB1386}"/>
          </ac:picMkLst>
        </pc:picChg>
        <pc:picChg chg="add mod">
          <ac:chgData name="Mrs Haslam" userId="fdaea69a-f21c-4f46-a160-3eb7e98ca69a" providerId="ADAL" clId="{A986DB65-6F90-4450-8419-8129AF8F25C8}" dt="2021-02-22T09:33:49.356" v="271" actId="14100"/>
          <ac:picMkLst>
            <pc:docMk/>
            <pc:sldMk cId="2671443332" sldId="1028"/>
            <ac:picMk id="7" creationId="{96B06400-3A82-4334-A9C3-91049D91B84F}"/>
          </ac:picMkLst>
        </pc:picChg>
      </pc:sldChg>
      <pc:sldChg chg="addSp delSp modSp new mod">
        <pc:chgData name="Mrs Haslam" userId="fdaea69a-f21c-4f46-a160-3eb7e98ca69a" providerId="ADAL" clId="{A986DB65-6F90-4450-8419-8129AF8F25C8}" dt="2021-02-22T14:48:10.476" v="1192" actId="6549"/>
        <pc:sldMkLst>
          <pc:docMk/>
          <pc:sldMk cId="4064355360" sldId="1029"/>
        </pc:sldMkLst>
        <pc:spChg chg="del">
          <ac:chgData name="Mrs Haslam" userId="fdaea69a-f21c-4f46-a160-3eb7e98ca69a" providerId="ADAL" clId="{A986DB65-6F90-4450-8419-8129AF8F25C8}" dt="2021-02-22T09:24:51.697" v="10" actId="478"/>
          <ac:spMkLst>
            <pc:docMk/>
            <pc:sldMk cId="4064355360" sldId="1029"/>
            <ac:spMk id="2" creationId="{83360B5F-E381-4E6A-9D3A-43566BF96B97}"/>
          </ac:spMkLst>
        </pc:spChg>
        <pc:spChg chg="mod">
          <ac:chgData name="Mrs Haslam" userId="fdaea69a-f21c-4f46-a160-3eb7e98ca69a" providerId="ADAL" clId="{A986DB65-6F90-4450-8419-8129AF8F25C8}" dt="2021-02-22T14:48:10.476" v="1192" actId="6549"/>
          <ac:spMkLst>
            <pc:docMk/>
            <pc:sldMk cId="4064355360" sldId="1029"/>
            <ac:spMk id="3" creationId="{50F3E5D4-F909-4486-BB8D-4206C57B3C6F}"/>
          </ac:spMkLst>
        </pc:spChg>
        <pc:spChg chg="add mod">
          <ac:chgData name="Mrs Haslam" userId="fdaea69a-f21c-4f46-a160-3eb7e98ca69a" providerId="ADAL" clId="{A986DB65-6F90-4450-8419-8129AF8F25C8}" dt="2021-02-22T10:02:27.572" v="361" actId="20577"/>
          <ac:spMkLst>
            <pc:docMk/>
            <pc:sldMk cId="4064355360" sldId="1029"/>
            <ac:spMk id="4" creationId="{38C026CE-7934-4B96-8B6A-3DBE73C4431E}"/>
          </ac:spMkLst>
        </pc:spChg>
        <pc:spChg chg="add mod">
          <ac:chgData name="Mrs Haslam" userId="fdaea69a-f21c-4f46-a160-3eb7e98ca69a" providerId="ADAL" clId="{A986DB65-6F90-4450-8419-8129AF8F25C8}" dt="2021-02-22T10:20:42.199" v="517" actId="692"/>
          <ac:spMkLst>
            <pc:docMk/>
            <pc:sldMk cId="4064355360" sldId="1029"/>
            <ac:spMk id="5" creationId="{87AEA9A8-F040-4835-B117-48E584ADDEF7}"/>
          </ac:spMkLst>
        </pc:spChg>
      </pc:sldChg>
      <pc:sldChg chg="addSp delSp modSp new mod">
        <pc:chgData name="Mrs Haslam" userId="fdaea69a-f21c-4f46-a160-3eb7e98ca69a" providerId="ADAL" clId="{A986DB65-6F90-4450-8419-8129AF8F25C8}" dt="2021-02-22T11:16:46.636" v="1169" actId="1076"/>
        <pc:sldMkLst>
          <pc:docMk/>
          <pc:sldMk cId="1527187894" sldId="1030"/>
        </pc:sldMkLst>
        <pc:spChg chg="add del mod">
          <ac:chgData name="Mrs Haslam" userId="fdaea69a-f21c-4f46-a160-3eb7e98ca69a" providerId="ADAL" clId="{A986DB65-6F90-4450-8419-8129AF8F25C8}" dt="2021-02-22T11:11:24.638" v="937" actId="20577"/>
          <ac:spMkLst>
            <pc:docMk/>
            <pc:sldMk cId="1527187894" sldId="1030"/>
            <ac:spMk id="2" creationId="{186FC23B-0370-40B8-9357-54A56C461A3F}"/>
          </ac:spMkLst>
        </pc:spChg>
        <pc:spChg chg="add mod">
          <ac:chgData name="Mrs Haslam" userId="fdaea69a-f21c-4f46-a160-3eb7e98ca69a" providerId="ADAL" clId="{A986DB65-6F90-4450-8419-8129AF8F25C8}" dt="2021-02-22T10:33:16.685" v="678" actId="692"/>
          <ac:spMkLst>
            <pc:docMk/>
            <pc:sldMk cId="1527187894" sldId="1030"/>
            <ac:spMk id="3" creationId="{6A368596-EF26-4586-BE2B-5402C8D58270}"/>
          </ac:spMkLst>
        </pc:spChg>
        <pc:spChg chg="add mod">
          <ac:chgData name="Mrs Haslam" userId="fdaea69a-f21c-4f46-a160-3eb7e98ca69a" providerId="ADAL" clId="{A986DB65-6F90-4450-8419-8129AF8F25C8}" dt="2021-02-22T11:12:08.054" v="956" actId="2711"/>
          <ac:spMkLst>
            <pc:docMk/>
            <pc:sldMk cId="1527187894" sldId="1030"/>
            <ac:spMk id="4" creationId="{84A5BAAD-8BEF-4C66-9597-3A41EE6990C2}"/>
          </ac:spMkLst>
        </pc:spChg>
        <pc:spChg chg="add del mod">
          <ac:chgData name="Mrs Haslam" userId="fdaea69a-f21c-4f46-a160-3eb7e98ca69a" providerId="ADAL" clId="{A986DB65-6F90-4450-8419-8129AF8F25C8}" dt="2021-02-22T11:12:08.468" v="958"/>
          <ac:spMkLst>
            <pc:docMk/>
            <pc:sldMk cId="1527187894" sldId="1030"/>
            <ac:spMk id="5" creationId="{37B2DDA0-93AC-4795-940A-5315DA1BE546}"/>
          </ac:spMkLst>
        </pc:spChg>
        <pc:spChg chg="add del mod">
          <ac:chgData name="Mrs Haslam" userId="fdaea69a-f21c-4f46-a160-3eb7e98ca69a" providerId="ADAL" clId="{A986DB65-6F90-4450-8419-8129AF8F25C8}" dt="2021-02-22T11:15:59.292" v="1156" actId="21"/>
          <ac:spMkLst>
            <pc:docMk/>
            <pc:sldMk cId="1527187894" sldId="1030"/>
            <ac:spMk id="6" creationId="{6DE01347-6EBE-480B-9E77-22C8DF8E6BEF}"/>
          </ac:spMkLst>
        </pc:spChg>
        <pc:picChg chg="add mod">
          <ac:chgData name="Mrs Haslam" userId="fdaea69a-f21c-4f46-a160-3eb7e98ca69a" providerId="ADAL" clId="{A986DB65-6F90-4450-8419-8129AF8F25C8}" dt="2021-02-22T11:16:35.382" v="1167" actId="1076"/>
          <ac:picMkLst>
            <pc:docMk/>
            <pc:sldMk cId="1527187894" sldId="1030"/>
            <ac:picMk id="8" creationId="{B393CA89-117D-4527-9206-665239AEE654}"/>
          </ac:picMkLst>
        </pc:picChg>
        <pc:picChg chg="add del mod">
          <ac:chgData name="Mrs Haslam" userId="fdaea69a-f21c-4f46-a160-3eb7e98ca69a" providerId="ADAL" clId="{A986DB65-6F90-4450-8419-8129AF8F25C8}" dt="2021-02-22T11:16:06.134" v="1158" actId="478"/>
          <ac:picMkLst>
            <pc:docMk/>
            <pc:sldMk cId="1527187894" sldId="1030"/>
            <ac:picMk id="10" creationId="{24D6F49C-B631-408B-8088-30C358998677}"/>
          </ac:picMkLst>
        </pc:picChg>
        <pc:picChg chg="add mod">
          <ac:chgData name="Mrs Haslam" userId="fdaea69a-f21c-4f46-a160-3eb7e98ca69a" providerId="ADAL" clId="{A986DB65-6F90-4450-8419-8129AF8F25C8}" dt="2021-02-22T11:16:46.636" v="1169" actId="1076"/>
          <ac:picMkLst>
            <pc:docMk/>
            <pc:sldMk cId="1527187894" sldId="1030"/>
            <ac:picMk id="12" creationId="{69A541FC-BBF5-48AB-BAB4-5EC8DF622141}"/>
          </ac:picMkLst>
        </pc:picChg>
      </pc:sldChg>
      <pc:sldChg chg="addSp delSp modSp new del mod">
        <pc:chgData name="Mrs Haslam" userId="fdaea69a-f21c-4f46-a160-3eb7e98ca69a" providerId="ADAL" clId="{A986DB65-6F90-4450-8419-8129AF8F25C8}" dt="2021-02-22T10:29:48.116" v="579" actId="2696"/>
        <pc:sldMkLst>
          <pc:docMk/>
          <pc:sldMk cId="2901726484" sldId="1030"/>
        </pc:sldMkLst>
        <pc:spChg chg="del">
          <ac:chgData name="Mrs Haslam" userId="fdaea69a-f21c-4f46-a160-3eb7e98ca69a" providerId="ADAL" clId="{A986DB65-6F90-4450-8419-8129AF8F25C8}" dt="2021-02-22T10:27:49.346" v="541" actId="478"/>
          <ac:spMkLst>
            <pc:docMk/>
            <pc:sldMk cId="2901726484" sldId="1030"/>
            <ac:spMk id="2" creationId="{0EC3970C-B1FC-43C1-BCBD-0B347F8535D7}"/>
          </ac:spMkLst>
        </pc:spChg>
        <pc:spChg chg="del">
          <ac:chgData name="Mrs Haslam" userId="fdaea69a-f21c-4f46-a160-3eb7e98ca69a" providerId="ADAL" clId="{A986DB65-6F90-4450-8419-8129AF8F25C8}" dt="2021-02-22T10:27:47.671" v="540" actId="478"/>
          <ac:spMkLst>
            <pc:docMk/>
            <pc:sldMk cId="2901726484" sldId="1030"/>
            <ac:spMk id="3" creationId="{2BDBBC76-46C6-4B38-8DBB-9F8BF22B4735}"/>
          </ac:spMkLst>
        </pc:spChg>
        <pc:spChg chg="add del mod">
          <ac:chgData name="Mrs Haslam" userId="fdaea69a-f21c-4f46-a160-3eb7e98ca69a" providerId="ADAL" clId="{A986DB65-6F90-4450-8419-8129AF8F25C8}" dt="2021-02-22T10:29:39.474" v="577" actId="21"/>
          <ac:spMkLst>
            <pc:docMk/>
            <pc:sldMk cId="2901726484" sldId="1030"/>
            <ac:spMk id="4" creationId="{C2660287-2566-4737-8025-15C2D0D3D9E1}"/>
          </ac:spMkLst>
        </pc:spChg>
        <pc:spChg chg="add mod ord">
          <ac:chgData name="Mrs Haslam" userId="fdaea69a-f21c-4f46-a160-3eb7e98ca69a" providerId="ADAL" clId="{A986DB65-6F90-4450-8419-8129AF8F25C8}" dt="2021-02-22T10:29:41.014" v="578" actId="1076"/>
          <ac:spMkLst>
            <pc:docMk/>
            <pc:sldMk cId="2901726484" sldId="1030"/>
            <ac:spMk id="5" creationId="{9A25ADB7-6482-4EF2-B6A6-638B81337B9A}"/>
          </ac:spMkLst>
        </pc:spChg>
      </pc:sldChg>
      <pc:sldChg chg="addSp modSp new mod">
        <pc:chgData name="Mrs Haslam" userId="fdaea69a-f21c-4f46-a160-3eb7e98ca69a" providerId="ADAL" clId="{A986DB65-6F90-4450-8419-8129AF8F25C8}" dt="2021-02-22T11:52:12.228" v="1190" actId="122"/>
        <pc:sldMkLst>
          <pc:docMk/>
          <pc:sldMk cId="2604005010" sldId="1031"/>
        </pc:sldMkLst>
        <pc:spChg chg="add mod">
          <ac:chgData name="Mrs Haslam" userId="fdaea69a-f21c-4f46-a160-3eb7e98ca69a" providerId="ADAL" clId="{A986DB65-6F90-4450-8419-8129AF8F25C8}" dt="2021-02-22T11:52:12.228" v="1190" actId="122"/>
          <ac:spMkLst>
            <pc:docMk/>
            <pc:sldMk cId="2604005010" sldId="1031"/>
            <ac:spMk id="7" creationId="{0CFBFCB0-B2CD-400E-BFCF-23CFDC453E6D}"/>
          </ac:spMkLst>
        </pc:spChg>
        <pc:spChg chg="add mod">
          <ac:chgData name="Mrs Haslam" userId="fdaea69a-f21c-4f46-a160-3eb7e98ca69a" providerId="ADAL" clId="{A986DB65-6F90-4450-8419-8129AF8F25C8}" dt="2021-02-22T10:55:46.634" v="745" actId="692"/>
          <ac:spMkLst>
            <pc:docMk/>
            <pc:sldMk cId="2604005010" sldId="1031"/>
            <ac:spMk id="8" creationId="{EEB271F0-07F2-40C1-A8A4-8D6A996DDF06}"/>
          </ac:spMkLst>
        </pc:spChg>
        <pc:spChg chg="add mod">
          <ac:chgData name="Mrs Haslam" userId="fdaea69a-f21c-4f46-a160-3eb7e98ca69a" providerId="ADAL" clId="{A986DB65-6F90-4450-8419-8129AF8F25C8}" dt="2021-02-22T10:59:25.420" v="810" actId="1076"/>
          <ac:spMkLst>
            <pc:docMk/>
            <pc:sldMk cId="2604005010" sldId="1031"/>
            <ac:spMk id="9" creationId="{8BB722B3-D433-430E-AB78-D417645BAD22}"/>
          </ac:spMkLst>
        </pc:spChg>
        <pc:spChg chg="add mod">
          <ac:chgData name="Mrs Haslam" userId="fdaea69a-f21c-4f46-a160-3eb7e98ca69a" providerId="ADAL" clId="{A986DB65-6F90-4450-8419-8129AF8F25C8}" dt="2021-02-22T10:59:36.047" v="812" actId="1076"/>
          <ac:spMkLst>
            <pc:docMk/>
            <pc:sldMk cId="2604005010" sldId="1031"/>
            <ac:spMk id="11" creationId="{F938F8D3-EC6C-4B39-893C-8EAB418225E6}"/>
          </ac:spMkLst>
        </pc:spChg>
        <pc:spChg chg="add mod">
          <ac:chgData name="Mrs Haslam" userId="fdaea69a-f21c-4f46-a160-3eb7e98ca69a" providerId="ADAL" clId="{A986DB65-6F90-4450-8419-8129AF8F25C8}" dt="2021-02-22T11:51:57.284" v="1189" actId="114"/>
          <ac:spMkLst>
            <pc:docMk/>
            <pc:sldMk cId="2604005010" sldId="1031"/>
            <ac:spMk id="14" creationId="{0E38113D-69DC-42D2-AD25-44F0F5E3A1B4}"/>
          </ac:spMkLst>
        </pc:spChg>
        <pc:picChg chg="add mod">
          <ac:chgData name="Mrs Haslam" userId="fdaea69a-f21c-4f46-a160-3eb7e98ca69a" providerId="ADAL" clId="{A986DB65-6F90-4450-8419-8129AF8F25C8}" dt="2021-02-22T10:55:20.825" v="740" actId="1076"/>
          <ac:picMkLst>
            <pc:docMk/>
            <pc:sldMk cId="2604005010" sldId="1031"/>
            <ac:picMk id="3" creationId="{FB7B3046-CDE9-48B4-965A-23947053349B}"/>
          </ac:picMkLst>
        </pc:picChg>
        <pc:picChg chg="add mod">
          <ac:chgData name="Mrs Haslam" userId="fdaea69a-f21c-4f46-a160-3eb7e98ca69a" providerId="ADAL" clId="{A986DB65-6F90-4450-8419-8129AF8F25C8}" dt="2021-02-22T10:53:49.275" v="729" actId="1076"/>
          <ac:picMkLst>
            <pc:docMk/>
            <pc:sldMk cId="2604005010" sldId="1031"/>
            <ac:picMk id="1026" creationId="{C507E0D0-6F8E-4DD9-B3BF-7B8892E38E29}"/>
          </ac:picMkLst>
        </pc:picChg>
        <pc:picChg chg="add mod">
          <ac:chgData name="Mrs Haslam" userId="fdaea69a-f21c-4f46-a160-3eb7e98ca69a" providerId="ADAL" clId="{A986DB65-6F90-4450-8419-8129AF8F25C8}" dt="2021-02-22T10:53:52.584" v="730" actId="1076"/>
          <ac:picMkLst>
            <pc:docMk/>
            <pc:sldMk cId="2604005010" sldId="1031"/>
            <ac:picMk id="1028" creationId="{5A170033-2DD4-4B44-822D-61155F39489B}"/>
          </ac:picMkLst>
        </pc:picChg>
      </pc:sldChg>
    </pc:docChg>
  </pc:docChgLst>
</pc:chgInfo>
</file>

<file path=ppt/diagrams/_rels/data3.xml.rels><?xml version="1.0" encoding="UTF-8" standalone="yes"?>
<Relationships xmlns="http://schemas.openxmlformats.org/package/2006/relationships"><Relationship Id="rId1" Type="http://schemas.openxmlformats.org/officeDocument/2006/relationships/image" Target="../media/image31.jpeg"/></Relationships>
</file>

<file path=ppt/diagrams/_rels/drawing3.xml.rels><?xml version="1.0" encoding="UTF-8" standalone="yes"?>
<Relationships xmlns="http://schemas.openxmlformats.org/package/2006/relationships"><Relationship Id="rId1" Type="http://schemas.openxmlformats.org/officeDocument/2006/relationships/image" Target="../media/image31.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892F339-0650-409F-964D-D99CFDFA8664}" type="doc">
      <dgm:prSet loTypeId="urn:microsoft.com/office/officeart/2005/8/layout/venn1" loCatId="relationship" qsTypeId="urn:microsoft.com/office/officeart/2005/8/quickstyle/simple1" qsCatId="simple" csTypeId="urn:microsoft.com/office/officeart/2005/8/colors/accent1_2" csCatId="accent1" phldr="1"/>
      <dgm:spPr>
        <a:scene3d>
          <a:camera prst="orthographicFront">
            <a:rot lat="0" lon="0" rev="0"/>
          </a:camera>
          <a:lightRig rig="balanced" dir="t">
            <a:rot lat="0" lon="0" rev="8700000"/>
          </a:lightRig>
        </a:scene3d>
      </dgm:spPr>
    </dgm:pt>
    <dgm:pt modelId="{2937BA30-86E3-40E9-B973-C8A056F8333D}">
      <dgm:prSet phldrT="[Text]" custT="1"/>
      <dgm:spPr>
        <a:solidFill>
          <a:schemeClr val="accent1">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marL="0" lvl="0" algn="ctr" defTabSz="889000">
            <a:lnSpc>
              <a:spcPct val="90000"/>
            </a:lnSpc>
            <a:spcBef>
              <a:spcPct val="0"/>
            </a:spcBef>
            <a:spcAft>
              <a:spcPct val="35000"/>
            </a:spcAft>
            <a:buNone/>
          </a:pPr>
          <a:endParaRPr lang="en-GB" sz="2000" b="1"/>
        </a:p>
        <a:p>
          <a:pPr marL="0" marR="0" lvl="0" indent="0" algn="ctr" defTabSz="914400" eaLnBrk="1" fontAlgn="auto" latinLnBrk="0" hangingPunct="1">
            <a:lnSpc>
              <a:spcPct val="100000"/>
            </a:lnSpc>
            <a:spcBef>
              <a:spcPts val="0"/>
            </a:spcBef>
            <a:spcAft>
              <a:spcPts val="0"/>
            </a:spcAft>
            <a:buClrTx/>
            <a:buSzTx/>
            <a:buFontTx/>
            <a:buNone/>
            <a:tabLst/>
            <a:defRPr/>
          </a:pPr>
          <a:r>
            <a:rPr lang="en-GB" sz="2000" b="1"/>
            <a:t>Recruitment and Retention</a:t>
          </a:r>
        </a:p>
        <a:p>
          <a:pPr marL="0" lvl="0" algn="ctr" defTabSz="889000">
            <a:lnSpc>
              <a:spcPct val="90000"/>
            </a:lnSpc>
            <a:spcBef>
              <a:spcPct val="0"/>
            </a:spcBef>
            <a:spcAft>
              <a:spcPct val="35000"/>
            </a:spcAft>
            <a:buNone/>
          </a:pPr>
          <a:endParaRPr lang="en-GB" sz="500"/>
        </a:p>
      </dgm:t>
    </dgm:pt>
    <dgm:pt modelId="{4D0E1C4E-B8B6-41DD-A408-4846DDF118A5}" type="parTrans" cxnId="{EF12E630-E42B-4290-A8B2-411647919A38}">
      <dgm:prSet/>
      <dgm:spPr/>
      <dgm:t>
        <a:bodyPr/>
        <a:lstStyle/>
        <a:p>
          <a:endParaRPr lang="en-GB"/>
        </a:p>
      </dgm:t>
    </dgm:pt>
    <dgm:pt modelId="{464D6D44-9272-4384-B084-2CC65AAEA6AB}" type="sibTrans" cxnId="{EF12E630-E42B-4290-A8B2-411647919A38}">
      <dgm:prSet/>
      <dgm:spPr/>
      <dgm:t>
        <a:bodyPr/>
        <a:lstStyle/>
        <a:p>
          <a:endParaRPr lang="en-GB"/>
        </a:p>
      </dgm:t>
    </dgm:pt>
    <dgm:pt modelId="{1BDD4E19-4FC9-4FB4-8F62-45C346881B4E}">
      <dgm:prSet phldrT="[Text]" custT="1"/>
      <dgm:spPr>
        <a:solidFill>
          <a:schemeClr val="accent1">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algn="l"/>
          <a:r>
            <a:rPr lang="en-GB" sz="2000" b="1"/>
            <a:t>ITT CCF and ECF and the Central Role of Mentors</a:t>
          </a:r>
        </a:p>
      </dgm:t>
    </dgm:pt>
    <dgm:pt modelId="{B1202C41-C451-4706-ACDD-FC9A6BE36AE0}" type="parTrans" cxnId="{819FAF30-00FD-4AF3-B0BF-B2E4180D7CC4}">
      <dgm:prSet/>
      <dgm:spPr/>
      <dgm:t>
        <a:bodyPr/>
        <a:lstStyle/>
        <a:p>
          <a:endParaRPr lang="en-GB"/>
        </a:p>
      </dgm:t>
    </dgm:pt>
    <dgm:pt modelId="{B9F755CA-AC2E-4752-BDEE-73B921EF8E56}" type="sibTrans" cxnId="{819FAF30-00FD-4AF3-B0BF-B2E4180D7CC4}">
      <dgm:prSet/>
      <dgm:spPr/>
      <dgm:t>
        <a:bodyPr/>
        <a:lstStyle/>
        <a:p>
          <a:endParaRPr lang="en-GB"/>
        </a:p>
      </dgm:t>
    </dgm:pt>
    <dgm:pt modelId="{E95630FA-11F5-42A7-A9E2-0EC790FBDCEE}">
      <dgm:prSet phldrT="[Text]" custT="1"/>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GB" sz="2000" b="1"/>
            <a:t>Policy Development</a:t>
          </a:r>
        </a:p>
        <a:p>
          <a:pPr marL="0" lvl="0" algn="ctr" defTabSz="889000">
            <a:lnSpc>
              <a:spcPct val="90000"/>
            </a:lnSpc>
            <a:spcBef>
              <a:spcPct val="0"/>
            </a:spcBef>
            <a:spcAft>
              <a:spcPct val="35000"/>
            </a:spcAft>
            <a:buNone/>
          </a:pPr>
          <a:endParaRPr lang="en-GB" sz="2000" b="1"/>
        </a:p>
      </dgm:t>
    </dgm:pt>
    <dgm:pt modelId="{518182AF-924C-4653-8E79-62C1FEB592EE}" type="parTrans" cxnId="{CC663151-AE1F-4A12-BBC0-6EB63623A8D1}">
      <dgm:prSet/>
      <dgm:spPr/>
      <dgm:t>
        <a:bodyPr/>
        <a:lstStyle/>
        <a:p>
          <a:endParaRPr lang="en-GB"/>
        </a:p>
      </dgm:t>
    </dgm:pt>
    <dgm:pt modelId="{D33E51F4-D454-45D8-8886-ACC25D0AF335}" type="sibTrans" cxnId="{CC663151-AE1F-4A12-BBC0-6EB63623A8D1}">
      <dgm:prSet/>
      <dgm:spPr/>
      <dgm:t>
        <a:bodyPr/>
        <a:lstStyle/>
        <a:p>
          <a:endParaRPr lang="en-GB"/>
        </a:p>
      </dgm:t>
    </dgm:pt>
    <dgm:pt modelId="{84C9883B-320C-411A-8B2A-5D333FA787F9}" type="pres">
      <dgm:prSet presAssocID="{9892F339-0650-409F-964D-D99CFDFA8664}" presName="compositeShape" presStyleCnt="0">
        <dgm:presLayoutVars>
          <dgm:chMax val="7"/>
          <dgm:dir/>
          <dgm:resizeHandles val="exact"/>
        </dgm:presLayoutVars>
      </dgm:prSet>
      <dgm:spPr/>
    </dgm:pt>
    <dgm:pt modelId="{CBE1515C-1AA0-4E0B-A9D4-16DEA0D4915B}" type="pres">
      <dgm:prSet presAssocID="{2937BA30-86E3-40E9-B973-C8A056F8333D}" presName="circ1" presStyleLbl="vennNode1" presStyleIdx="0" presStyleCnt="3" custLinFactNeighborY="-6736"/>
      <dgm:spPr/>
    </dgm:pt>
    <dgm:pt modelId="{0359ADF0-4B83-4C6F-ABDF-7B9D0ACE7496}" type="pres">
      <dgm:prSet presAssocID="{2937BA30-86E3-40E9-B973-C8A056F8333D}" presName="circ1Tx" presStyleLbl="revTx" presStyleIdx="0" presStyleCnt="0">
        <dgm:presLayoutVars>
          <dgm:chMax val="0"/>
          <dgm:chPref val="0"/>
          <dgm:bulletEnabled val="1"/>
        </dgm:presLayoutVars>
      </dgm:prSet>
      <dgm:spPr/>
    </dgm:pt>
    <dgm:pt modelId="{BCC04F54-AFCD-470E-A5F9-3D5ED1D2667D}" type="pres">
      <dgm:prSet presAssocID="{1BDD4E19-4FC9-4FB4-8F62-45C346881B4E}" presName="circ2" presStyleLbl="vennNode1" presStyleIdx="1" presStyleCnt="3"/>
      <dgm:spPr/>
    </dgm:pt>
    <dgm:pt modelId="{B4931A2C-AD11-40F7-81AA-E5206468DA7C}" type="pres">
      <dgm:prSet presAssocID="{1BDD4E19-4FC9-4FB4-8F62-45C346881B4E}" presName="circ2Tx" presStyleLbl="revTx" presStyleIdx="0" presStyleCnt="0">
        <dgm:presLayoutVars>
          <dgm:chMax val="0"/>
          <dgm:chPref val="0"/>
          <dgm:bulletEnabled val="1"/>
        </dgm:presLayoutVars>
      </dgm:prSet>
      <dgm:spPr/>
    </dgm:pt>
    <dgm:pt modelId="{9CDFCE9F-E688-4437-B361-27AC90B7B8D1}" type="pres">
      <dgm:prSet presAssocID="{E95630FA-11F5-42A7-A9E2-0EC790FBDCEE}" presName="circ3" presStyleLbl="vennNode1" presStyleIdx="2" presStyleCnt="3" custLinFactNeighborX="808" custLinFactNeighborY="665"/>
      <dgm:spPr/>
    </dgm:pt>
    <dgm:pt modelId="{5E1E110A-541A-40F5-B8D8-64571FFB2D79}" type="pres">
      <dgm:prSet presAssocID="{E95630FA-11F5-42A7-A9E2-0EC790FBDCEE}" presName="circ3Tx" presStyleLbl="revTx" presStyleIdx="0" presStyleCnt="0">
        <dgm:presLayoutVars>
          <dgm:chMax val="0"/>
          <dgm:chPref val="0"/>
          <dgm:bulletEnabled val="1"/>
        </dgm:presLayoutVars>
      </dgm:prSet>
      <dgm:spPr/>
    </dgm:pt>
  </dgm:ptLst>
  <dgm:cxnLst>
    <dgm:cxn modelId="{ACF43B03-FC07-4071-B4D5-EEBCA83ED38B}" type="presOf" srcId="{9892F339-0650-409F-964D-D99CFDFA8664}" destId="{84C9883B-320C-411A-8B2A-5D333FA787F9}" srcOrd="0" destOrd="0" presId="urn:microsoft.com/office/officeart/2005/8/layout/venn1"/>
    <dgm:cxn modelId="{5248EB0E-98E7-4290-86E1-6747ADD90E14}" type="presOf" srcId="{1BDD4E19-4FC9-4FB4-8F62-45C346881B4E}" destId="{BCC04F54-AFCD-470E-A5F9-3D5ED1D2667D}" srcOrd="0" destOrd="0" presId="urn:microsoft.com/office/officeart/2005/8/layout/venn1"/>
    <dgm:cxn modelId="{2BDB6D1F-EE53-4292-A7D4-382EDB2365EF}" type="presOf" srcId="{E95630FA-11F5-42A7-A9E2-0EC790FBDCEE}" destId="{9CDFCE9F-E688-4437-B361-27AC90B7B8D1}" srcOrd="0" destOrd="0" presId="urn:microsoft.com/office/officeart/2005/8/layout/venn1"/>
    <dgm:cxn modelId="{819FAF30-00FD-4AF3-B0BF-B2E4180D7CC4}" srcId="{9892F339-0650-409F-964D-D99CFDFA8664}" destId="{1BDD4E19-4FC9-4FB4-8F62-45C346881B4E}" srcOrd="1" destOrd="0" parTransId="{B1202C41-C451-4706-ACDD-FC9A6BE36AE0}" sibTransId="{B9F755CA-AC2E-4752-BDEE-73B921EF8E56}"/>
    <dgm:cxn modelId="{EF12E630-E42B-4290-A8B2-411647919A38}" srcId="{9892F339-0650-409F-964D-D99CFDFA8664}" destId="{2937BA30-86E3-40E9-B973-C8A056F8333D}" srcOrd="0" destOrd="0" parTransId="{4D0E1C4E-B8B6-41DD-A408-4846DDF118A5}" sibTransId="{464D6D44-9272-4384-B084-2CC65AAEA6AB}"/>
    <dgm:cxn modelId="{5511AC5F-7264-46CC-BE0E-EEB99BF62411}" type="presOf" srcId="{1BDD4E19-4FC9-4FB4-8F62-45C346881B4E}" destId="{B4931A2C-AD11-40F7-81AA-E5206468DA7C}" srcOrd="1" destOrd="0" presId="urn:microsoft.com/office/officeart/2005/8/layout/venn1"/>
    <dgm:cxn modelId="{CC663151-AE1F-4A12-BBC0-6EB63623A8D1}" srcId="{9892F339-0650-409F-964D-D99CFDFA8664}" destId="{E95630FA-11F5-42A7-A9E2-0EC790FBDCEE}" srcOrd="2" destOrd="0" parTransId="{518182AF-924C-4653-8E79-62C1FEB592EE}" sibTransId="{D33E51F4-D454-45D8-8886-ACC25D0AF335}"/>
    <dgm:cxn modelId="{BF415479-5301-46CC-9EA6-56F207C8396E}" type="presOf" srcId="{2937BA30-86E3-40E9-B973-C8A056F8333D}" destId="{CBE1515C-1AA0-4E0B-A9D4-16DEA0D4915B}" srcOrd="0" destOrd="0" presId="urn:microsoft.com/office/officeart/2005/8/layout/venn1"/>
    <dgm:cxn modelId="{396A1E91-6C07-467C-B797-7C121F4FCDE9}" type="presOf" srcId="{2937BA30-86E3-40E9-B973-C8A056F8333D}" destId="{0359ADF0-4B83-4C6F-ABDF-7B9D0ACE7496}" srcOrd="1" destOrd="0" presId="urn:microsoft.com/office/officeart/2005/8/layout/venn1"/>
    <dgm:cxn modelId="{2B4975D8-757C-4A44-B6D6-76880246960C}" type="presOf" srcId="{E95630FA-11F5-42A7-A9E2-0EC790FBDCEE}" destId="{5E1E110A-541A-40F5-B8D8-64571FFB2D79}" srcOrd="1" destOrd="0" presId="urn:microsoft.com/office/officeart/2005/8/layout/venn1"/>
    <dgm:cxn modelId="{23E3A1B7-33ED-47D6-A975-A8B14A8310FF}" type="presParOf" srcId="{84C9883B-320C-411A-8B2A-5D333FA787F9}" destId="{CBE1515C-1AA0-4E0B-A9D4-16DEA0D4915B}" srcOrd="0" destOrd="0" presId="urn:microsoft.com/office/officeart/2005/8/layout/venn1"/>
    <dgm:cxn modelId="{D940BCBA-9C02-42C7-B982-033CBA75E919}" type="presParOf" srcId="{84C9883B-320C-411A-8B2A-5D333FA787F9}" destId="{0359ADF0-4B83-4C6F-ABDF-7B9D0ACE7496}" srcOrd="1" destOrd="0" presId="urn:microsoft.com/office/officeart/2005/8/layout/venn1"/>
    <dgm:cxn modelId="{CB7AA35E-B2D2-45C4-809A-3A6AAA7AED68}" type="presParOf" srcId="{84C9883B-320C-411A-8B2A-5D333FA787F9}" destId="{BCC04F54-AFCD-470E-A5F9-3D5ED1D2667D}" srcOrd="2" destOrd="0" presId="urn:microsoft.com/office/officeart/2005/8/layout/venn1"/>
    <dgm:cxn modelId="{85AECA5F-1F86-4309-8CC6-4714E9734378}" type="presParOf" srcId="{84C9883B-320C-411A-8B2A-5D333FA787F9}" destId="{B4931A2C-AD11-40F7-81AA-E5206468DA7C}" srcOrd="3" destOrd="0" presId="urn:microsoft.com/office/officeart/2005/8/layout/venn1"/>
    <dgm:cxn modelId="{6E6F5474-7BBC-4D32-99A6-B6BB1E1C8495}" type="presParOf" srcId="{84C9883B-320C-411A-8B2A-5D333FA787F9}" destId="{9CDFCE9F-E688-4437-B361-27AC90B7B8D1}" srcOrd="4" destOrd="0" presId="urn:microsoft.com/office/officeart/2005/8/layout/venn1"/>
    <dgm:cxn modelId="{DFB309FB-A209-4CD7-A4F3-5F791957691D}" type="presParOf" srcId="{84C9883B-320C-411A-8B2A-5D333FA787F9}" destId="{5E1E110A-541A-40F5-B8D8-64571FFB2D79}"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892F339-0650-409F-964D-D99CFDFA8664}" type="doc">
      <dgm:prSet loTypeId="urn:microsoft.com/office/officeart/2005/8/layout/venn1" loCatId="relationship" qsTypeId="urn:microsoft.com/office/officeart/2005/8/quickstyle/simple1" qsCatId="simple" csTypeId="urn:microsoft.com/office/officeart/2005/8/colors/accent1_2" csCatId="accent1" phldr="1"/>
      <dgm:spPr>
        <a:scene3d>
          <a:camera prst="orthographicFront">
            <a:rot lat="0" lon="0" rev="0"/>
          </a:camera>
          <a:lightRig rig="balanced" dir="t">
            <a:rot lat="0" lon="0" rev="8700000"/>
          </a:lightRig>
        </a:scene3d>
      </dgm:spPr>
    </dgm:pt>
    <dgm:pt modelId="{2937BA30-86E3-40E9-B973-C8A056F8333D}">
      <dgm:prSet phldrT="[Text]" custT="1"/>
      <dgm:spPr>
        <a:solidFill>
          <a:schemeClr val="accent1">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algn="ctr"/>
          <a:r>
            <a:rPr lang="en-GB" sz="2000" b="1"/>
            <a:t>My research</a:t>
          </a:r>
        </a:p>
        <a:p>
          <a:pPr algn="ctr"/>
          <a:endParaRPr lang="en-GB" sz="500"/>
        </a:p>
      </dgm:t>
    </dgm:pt>
    <dgm:pt modelId="{4D0E1C4E-B8B6-41DD-A408-4846DDF118A5}" type="parTrans" cxnId="{EF12E630-E42B-4290-A8B2-411647919A38}">
      <dgm:prSet/>
      <dgm:spPr/>
      <dgm:t>
        <a:bodyPr/>
        <a:lstStyle/>
        <a:p>
          <a:endParaRPr lang="en-GB"/>
        </a:p>
      </dgm:t>
    </dgm:pt>
    <dgm:pt modelId="{464D6D44-9272-4384-B084-2CC65AAEA6AB}" type="sibTrans" cxnId="{EF12E630-E42B-4290-A8B2-411647919A38}">
      <dgm:prSet/>
      <dgm:spPr/>
      <dgm:t>
        <a:bodyPr/>
        <a:lstStyle/>
        <a:p>
          <a:endParaRPr lang="en-GB"/>
        </a:p>
      </dgm:t>
    </dgm:pt>
    <dgm:pt modelId="{1BDD4E19-4FC9-4FB4-8F62-45C346881B4E}">
      <dgm:prSet phldrT="[Text]" custT="1"/>
      <dgm:spPr>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algn="l"/>
          <a:r>
            <a:rPr lang="en-GB" sz="2000" b="1"/>
            <a:t>Policy Development</a:t>
          </a:r>
        </a:p>
      </dgm:t>
    </dgm:pt>
    <dgm:pt modelId="{B1202C41-C451-4706-ACDD-FC9A6BE36AE0}" type="parTrans" cxnId="{819FAF30-00FD-4AF3-B0BF-B2E4180D7CC4}">
      <dgm:prSet/>
      <dgm:spPr/>
      <dgm:t>
        <a:bodyPr/>
        <a:lstStyle/>
        <a:p>
          <a:endParaRPr lang="en-GB"/>
        </a:p>
      </dgm:t>
    </dgm:pt>
    <dgm:pt modelId="{B9F755CA-AC2E-4752-BDEE-73B921EF8E56}" type="sibTrans" cxnId="{819FAF30-00FD-4AF3-B0BF-B2E4180D7CC4}">
      <dgm:prSet/>
      <dgm:spPr/>
      <dgm:t>
        <a:bodyPr/>
        <a:lstStyle/>
        <a:p>
          <a:endParaRPr lang="en-GB"/>
        </a:p>
      </dgm:t>
    </dgm:pt>
    <dgm:pt modelId="{E95630FA-11F5-42A7-A9E2-0EC790FBDCEE}">
      <dgm:prSet phldrT="[Text]" custT="1"/>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algn="ctr"/>
          <a:r>
            <a:rPr lang="en-GB" sz="2000" b="1"/>
            <a:t>Recruitment and Retention</a:t>
          </a:r>
        </a:p>
      </dgm:t>
    </dgm:pt>
    <dgm:pt modelId="{518182AF-924C-4653-8E79-62C1FEB592EE}" type="parTrans" cxnId="{CC663151-AE1F-4A12-BBC0-6EB63623A8D1}">
      <dgm:prSet/>
      <dgm:spPr/>
      <dgm:t>
        <a:bodyPr/>
        <a:lstStyle/>
        <a:p>
          <a:endParaRPr lang="en-GB"/>
        </a:p>
      </dgm:t>
    </dgm:pt>
    <dgm:pt modelId="{D33E51F4-D454-45D8-8886-ACC25D0AF335}" type="sibTrans" cxnId="{CC663151-AE1F-4A12-BBC0-6EB63623A8D1}">
      <dgm:prSet/>
      <dgm:spPr/>
      <dgm:t>
        <a:bodyPr/>
        <a:lstStyle/>
        <a:p>
          <a:endParaRPr lang="en-GB"/>
        </a:p>
      </dgm:t>
    </dgm:pt>
    <dgm:pt modelId="{84C9883B-320C-411A-8B2A-5D333FA787F9}" type="pres">
      <dgm:prSet presAssocID="{9892F339-0650-409F-964D-D99CFDFA8664}" presName="compositeShape" presStyleCnt="0">
        <dgm:presLayoutVars>
          <dgm:chMax val="7"/>
          <dgm:dir/>
          <dgm:resizeHandles val="exact"/>
        </dgm:presLayoutVars>
      </dgm:prSet>
      <dgm:spPr/>
    </dgm:pt>
    <dgm:pt modelId="{CBE1515C-1AA0-4E0B-A9D4-16DEA0D4915B}" type="pres">
      <dgm:prSet presAssocID="{2937BA30-86E3-40E9-B973-C8A056F8333D}" presName="circ1" presStyleLbl="vennNode1" presStyleIdx="0" presStyleCnt="3" custLinFactNeighborY="-6736"/>
      <dgm:spPr/>
    </dgm:pt>
    <dgm:pt modelId="{0359ADF0-4B83-4C6F-ABDF-7B9D0ACE7496}" type="pres">
      <dgm:prSet presAssocID="{2937BA30-86E3-40E9-B973-C8A056F8333D}" presName="circ1Tx" presStyleLbl="revTx" presStyleIdx="0" presStyleCnt="0">
        <dgm:presLayoutVars>
          <dgm:chMax val="0"/>
          <dgm:chPref val="0"/>
          <dgm:bulletEnabled val="1"/>
        </dgm:presLayoutVars>
      </dgm:prSet>
      <dgm:spPr/>
    </dgm:pt>
    <dgm:pt modelId="{BCC04F54-AFCD-470E-A5F9-3D5ED1D2667D}" type="pres">
      <dgm:prSet presAssocID="{1BDD4E19-4FC9-4FB4-8F62-45C346881B4E}" presName="circ2" presStyleLbl="vennNode1" presStyleIdx="1" presStyleCnt="3"/>
      <dgm:spPr/>
    </dgm:pt>
    <dgm:pt modelId="{B4931A2C-AD11-40F7-81AA-E5206468DA7C}" type="pres">
      <dgm:prSet presAssocID="{1BDD4E19-4FC9-4FB4-8F62-45C346881B4E}" presName="circ2Tx" presStyleLbl="revTx" presStyleIdx="0" presStyleCnt="0">
        <dgm:presLayoutVars>
          <dgm:chMax val="0"/>
          <dgm:chPref val="0"/>
          <dgm:bulletEnabled val="1"/>
        </dgm:presLayoutVars>
      </dgm:prSet>
      <dgm:spPr/>
    </dgm:pt>
    <dgm:pt modelId="{9CDFCE9F-E688-4437-B361-27AC90B7B8D1}" type="pres">
      <dgm:prSet presAssocID="{E95630FA-11F5-42A7-A9E2-0EC790FBDCEE}" presName="circ3" presStyleLbl="vennNode1" presStyleIdx="2" presStyleCnt="3" custLinFactNeighborX="808" custLinFactNeighborY="665"/>
      <dgm:spPr/>
    </dgm:pt>
    <dgm:pt modelId="{5E1E110A-541A-40F5-B8D8-64571FFB2D79}" type="pres">
      <dgm:prSet presAssocID="{E95630FA-11F5-42A7-A9E2-0EC790FBDCEE}" presName="circ3Tx" presStyleLbl="revTx" presStyleIdx="0" presStyleCnt="0">
        <dgm:presLayoutVars>
          <dgm:chMax val="0"/>
          <dgm:chPref val="0"/>
          <dgm:bulletEnabled val="1"/>
        </dgm:presLayoutVars>
      </dgm:prSet>
      <dgm:spPr/>
    </dgm:pt>
  </dgm:ptLst>
  <dgm:cxnLst>
    <dgm:cxn modelId="{ACF43B03-FC07-4071-B4D5-EEBCA83ED38B}" type="presOf" srcId="{9892F339-0650-409F-964D-D99CFDFA8664}" destId="{84C9883B-320C-411A-8B2A-5D333FA787F9}" srcOrd="0" destOrd="0" presId="urn:microsoft.com/office/officeart/2005/8/layout/venn1"/>
    <dgm:cxn modelId="{5248EB0E-98E7-4290-86E1-6747ADD90E14}" type="presOf" srcId="{1BDD4E19-4FC9-4FB4-8F62-45C346881B4E}" destId="{BCC04F54-AFCD-470E-A5F9-3D5ED1D2667D}" srcOrd="0" destOrd="0" presId="urn:microsoft.com/office/officeart/2005/8/layout/venn1"/>
    <dgm:cxn modelId="{2BDB6D1F-EE53-4292-A7D4-382EDB2365EF}" type="presOf" srcId="{E95630FA-11F5-42A7-A9E2-0EC790FBDCEE}" destId="{9CDFCE9F-E688-4437-B361-27AC90B7B8D1}" srcOrd="0" destOrd="0" presId="urn:microsoft.com/office/officeart/2005/8/layout/venn1"/>
    <dgm:cxn modelId="{819FAF30-00FD-4AF3-B0BF-B2E4180D7CC4}" srcId="{9892F339-0650-409F-964D-D99CFDFA8664}" destId="{1BDD4E19-4FC9-4FB4-8F62-45C346881B4E}" srcOrd="1" destOrd="0" parTransId="{B1202C41-C451-4706-ACDD-FC9A6BE36AE0}" sibTransId="{B9F755CA-AC2E-4752-BDEE-73B921EF8E56}"/>
    <dgm:cxn modelId="{EF12E630-E42B-4290-A8B2-411647919A38}" srcId="{9892F339-0650-409F-964D-D99CFDFA8664}" destId="{2937BA30-86E3-40E9-B973-C8A056F8333D}" srcOrd="0" destOrd="0" parTransId="{4D0E1C4E-B8B6-41DD-A408-4846DDF118A5}" sibTransId="{464D6D44-9272-4384-B084-2CC65AAEA6AB}"/>
    <dgm:cxn modelId="{5511AC5F-7264-46CC-BE0E-EEB99BF62411}" type="presOf" srcId="{1BDD4E19-4FC9-4FB4-8F62-45C346881B4E}" destId="{B4931A2C-AD11-40F7-81AA-E5206468DA7C}" srcOrd="1" destOrd="0" presId="urn:microsoft.com/office/officeart/2005/8/layout/venn1"/>
    <dgm:cxn modelId="{CC663151-AE1F-4A12-BBC0-6EB63623A8D1}" srcId="{9892F339-0650-409F-964D-D99CFDFA8664}" destId="{E95630FA-11F5-42A7-A9E2-0EC790FBDCEE}" srcOrd="2" destOrd="0" parTransId="{518182AF-924C-4653-8E79-62C1FEB592EE}" sibTransId="{D33E51F4-D454-45D8-8886-ACC25D0AF335}"/>
    <dgm:cxn modelId="{BF415479-5301-46CC-9EA6-56F207C8396E}" type="presOf" srcId="{2937BA30-86E3-40E9-B973-C8A056F8333D}" destId="{CBE1515C-1AA0-4E0B-A9D4-16DEA0D4915B}" srcOrd="0" destOrd="0" presId="urn:microsoft.com/office/officeart/2005/8/layout/venn1"/>
    <dgm:cxn modelId="{396A1E91-6C07-467C-B797-7C121F4FCDE9}" type="presOf" srcId="{2937BA30-86E3-40E9-B973-C8A056F8333D}" destId="{0359ADF0-4B83-4C6F-ABDF-7B9D0ACE7496}" srcOrd="1" destOrd="0" presId="urn:microsoft.com/office/officeart/2005/8/layout/venn1"/>
    <dgm:cxn modelId="{2B4975D8-757C-4A44-B6D6-76880246960C}" type="presOf" srcId="{E95630FA-11F5-42A7-A9E2-0EC790FBDCEE}" destId="{5E1E110A-541A-40F5-B8D8-64571FFB2D79}" srcOrd="1" destOrd="0" presId="urn:microsoft.com/office/officeart/2005/8/layout/venn1"/>
    <dgm:cxn modelId="{23E3A1B7-33ED-47D6-A975-A8B14A8310FF}" type="presParOf" srcId="{84C9883B-320C-411A-8B2A-5D333FA787F9}" destId="{CBE1515C-1AA0-4E0B-A9D4-16DEA0D4915B}" srcOrd="0" destOrd="0" presId="urn:microsoft.com/office/officeart/2005/8/layout/venn1"/>
    <dgm:cxn modelId="{D940BCBA-9C02-42C7-B982-033CBA75E919}" type="presParOf" srcId="{84C9883B-320C-411A-8B2A-5D333FA787F9}" destId="{0359ADF0-4B83-4C6F-ABDF-7B9D0ACE7496}" srcOrd="1" destOrd="0" presId="urn:microsoft.com/office/officeart/2005/8/layout/venn1"/>
    <dgm:cxn modelId="{CB7AA35E-B2D2-45C4-809A-3A6AAA7AED68}" type="presParOf" srcId="{84C9883B-320C-411A-8B2A-5D333FA787F9}" destId="{BCC04F54-AFCD-470E-A5F9-3D5ED1D2667D}" srcOrd="2" destOrd="0" presId="urn:microsoft.com/office/officeart/2005/8/layout/venn1"/>
    <dgm:cxn modelId="{85AECA5F-1F86-4309-8CC6-4714E9734378}" type="presParOf" srcId="{84C9883B-320C-411A-8B2A-5D333FA787F9}" destId="{B4931A2C-AD11-40F7-81AA-E5206468DA7C}" srcOrd="3" destOrd="0" presId="urn:microsoft.com/office/officeart/2005/8/layout/venn1"/>
    <dgm:cxn modelId="{6E6F5474-7BBC-4D32-99A6-B6BB1E1C8495}" type="presParOf" srcId="{84C9883B-320C-411A-8B2A-5D333FA787F9}" destId="{9CDFCE9F-E688-4437-B361-27AC90B7B8D1}" srcOrd="4" destOrd="0" presId="urn:microsoft.com/office/officeart/2005/8/layout/venn1"/>
    <dgm:cxn modelId="{DFB309FB-A209-4CD7-A4F3-5F791957691D}" type="presParOf" srcId="{84C9883B-320C-411A-8B2A-5D333FA787F9}" destId="{5E1E110A-541A-40F5-B8D8-64571FFB2D79}"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81D58F5-7659-4564-9224-D186F2339CA8}"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en-GB"/>
        </a:p>
      </dgm:t>
    </dgm:pt>
    <dgm:pt modelId="{BF42C99F-3BF6-4BE3-AB13-701A8BBBCB86}">
      <dgm:prSet phldrT="[Text]"/>
      <dgm:spPr>
        <a:blipFill rotWithShape="0">
          <a:blip xmlns:r="http://schemas.openxmlformats.org/officeDocument/2006/relationships" r:embed="rId1">
            <a:extLst>
              <a:ext uri="{28A0092B-C50C-407E-A947-70E740481C1C}">
                <a14:useLocalDpi xmlns:a14="http://schemas.microsoft.com/office/drawing/2010/main" val="0"/>
              </a:ext>
            </a:extLst>
          </a:blip>
          <a:srcRect/>
          <a:stretch>
            <a:fillRect l="-45000" r="-45000"/>
          </a:stretch>
        </a:blipFill>
      </dgm:spPr>
      <dgm:t>
        <a:bodyPr bIns="0" anchor="b" anchorCtr="1"/>
        <a:lstStyle/>
        <a:p>
          <a:endParaRPr lang="en-GB" b="1">
            <a:solidFill>
              <a:schemeClr val="bg1"/>
            </a:solidFill>
          </a:endParaRPr>
        </a:p>
      </dgm:t>
    </dgm:pt>
    <dgm:pt modelId="{67CA3F23-C107-45EE-B8BA-002987E524BD}" type="parTrans" cxnId="{24BB5AA9-B541-46C8-BFE2-85BF69C8B2E8}">
      <dgm:prSet/>
      <dgm:spPr/>
      <dgm:t>
        <a:bodyPr/>
        <a:lstStyle/>
        <a:p>
          <a:endParaRPr lang="en-GB"/>
        </a:p>
      </dgm:t>
    </dgm:pt>
    <dgm:pt modelId="{D552E2CC-7ADB-4F35-A7D7-A416852A4C19}" type="sibTrans" cxnId="{24BB5AA9-B541-46C8-BFE2-85BF69C8B2E8}">
      <dgm:prSet/>
      <dgm:spPr/>
      <dgm:t>
        <a:bodyPr/>
        <a:lstStyle/>
        <a:p>
          <a:endParaRPr lang="en-GB"/>
        </a:p>
      </dgm:t>
    </dgm:pt>
    <dgm:pt modelId="{2B2AEF05-8A5F-4A15-99FA-5DA0B402A28F}">
      <dgm:prSet phldrT="[Text]"/>
      <dgm:spPr>
        <a:solidFill>
          <a:schemeClr val="tx2">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r>
            <a:rPr lang="en-GB" b="1">
              <a:solidFill>
                <a:schemeClr val="tx1"/>
              </a:solidFill>
            </a:rPr>
            <a:t>ITE tutor</a:t>
          </a:r>
        </a:p>
      </dgm:t>
    </dgm:pt>
    <dgm:pt modelId="{CECFBFCE-B27E-4FAD-B595-0CCE9D70A339}" type="parTrans" cxnId="{760B8044-1735-4713-A5DD-F873A107C3A7}">
      <dgm:prSet/>
      <dgm:spPr/>
      <dgm:t>
        <a:bodyPr/>
        <a:lstStyle/>
        <a:p>
          <a:endParaRPr lang="en-GB"/>
        </a:p>
      </dgm:t>
    </dgm:pt>
    <dgm:pt modelId="{E6D87618-6446-40FE-B9E4-60EE43C8BD68}" type="sibTrans" cxnId="{760B8044-1735-4713-A5DD-F873A107C3A7}">
      <dgm:prSet/>
      <dgm:spPr/>
      <dgm:t>
        <a:bodyPr/>
        <a:lstStyle/>
        <a:p>
          <a:endParaRPr lang="en-GB"/>
        </a:p>
      </dgm:t>
    </dgm:pt>
    <dgm:pt modelId="{ADEEDE11-5796-468A-ACB6-F4AF92327A78}">
      <dgm:prSet phldrT="[Text]"/>
      <dgm:spPr>
        <a:solidFill>
          <a:schemeClr val="tx2">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r>
            <a:rPr lang="en-GB" b="1">
              <a:solidFill>
                <a:schemeClr val="tx1"/>
              </a:solidFill>
            </a:rPr>
            <a:t>Pastoral lead</a:t>
          </a:r>
        </a:p>
      </dgm:t>
    </dgm:pt>
    <dgm:pt modelId="{AAAD25B7-3F6A-4C1E-B152-7E74F07F6F51}" type="parTrans" cxnId="{DAC9A4C7-BB35-44A7-B3E6-CDE42B46E9DA}">
      <dgm:prSet/>
      <dgm:spPr/>
      <dgm:t>
        <a:bodyPr/>
        <a:lstStyle/>
        <a:p>
          <a:endParaRPr lang="en-GB"/>
        </a:p>
      </dgm:t>
    </dgm:pt>
    <dgm:pt modelId="{9C9BD7AC-57B3-4B15-A711-E4A55DC58B39}" type="sibTrans" cxnId="{DAC9A4C7-BB35-44A7-B3E6-CDE42B46E9DA}">
      <dgm:prSet/>
      <dgm:spPr/>
      <dgm:t>
        <a:bodyPr/>
        <a:lstStyle/>
        <a:p>
          <a:endParaRPr lang="en-GB"/>
        </a:p>
      </dgm:t>
    </dgm:pt>
    <dgm:pt modelId="{266047E1-FE85-4847-9E5F-809CDBFAFFA1}">
      <dgm:prSet phldrT="[Text]"/>
      <dgm:spPr>
        <a:solidFill>
          <a:schemeClr val="tx2">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r>
            <a:rPr lang="en-GB" b="1">
              <a:solidFill>
                <a:schemeClr val="tx1"/>
              </a:solidFill>
            </a:rPr>
            <a:t>SENCO</a:t>
          </a:r>
        </a:p>
      </dgm:t>
    </dgm:pt>
    <dgm:pt modelId="{5377C11C-4C93-4A9E-A00A-5111C60D214D}" type="parTrans" cxnId="{7667A30B-E4BA-460C-A0C8-15A5746DA05C}">
      <dgm:prSet/>
      <dgm:spPr/>
      <dgm:t>
        <a:bodyPr/>
        <a:lstStyle/>
        <a:p>
          <a:endParaRPr lang="en-GB"/>
        </a:p>
      </dgm:t>
    </dgm:pt>
    <dgm:pt modelId="{62603FB1-B77E-4705-B674-AF1AF43BE534}" type="sibTrans" cxnId="{7667A30B-E4BA-460C-A0C8-15A5746DA05C}">
      <dgm:prSet/>
      <dgm:spPr/>
      <dgm:t>
        <a:bodyPr/>
        <a:lstStyle/>
        <a:p>
          <a:endParaRPr lang="en-GB"/>
        </a:p>
      </dgm:t>
    </dgm:pt>
    <dgm:pt modelId="{9013B298-434E-46F2-BE32-1FDC5A30A17D}">
      <dgm:prSet phldrT="[Text]"/>
      <dgm:spPr>
        <a:solidFill>
          <a:schemeClr val="tx2">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r>
            <a:rPr lang="en-GB" b="1" err="1">
              <a:solidFill>
                <a:schemeClr val="tx1"/>
              </a:solidFill>
            </a:rPr>
            <a:t>HoD</a:t>
          </a:r>
          <a:r>
            <a:rPr lang="en-GB" b="1">
              <a:solidFill>
                <a:schemeClr val="tx1"/>
              </a:solidFill>
            </a:rPr>
            <a:t>/subject leader</a:t>
          </a:r>
        </a:p>
      </dgm:t>
    </dgm:pt>
    <dgm:pt modelId="{2764A5D1-4AAF-4133-9483-0D15123FE9EA}" type="parTrans" cxnId="{0ED2DC75-F5E5-45A2-8DCE-96D8E3BE5365}">
      <dgm:prSet/>
      <dgm:spPr/>
      <dgm:t>
        <a:bodyPr/>
        <a:lstStyle/>
        <a:p>
          <a:endParaRPr lang="en-GB"/>
        </a:p>
      </dgm:t>
    </dgm:pt>
    <dgm:pt modelId="{A2BAB2AD-8F21-451B-A769-98207373584C}" type="sibTrans" cxnId="{0ED2DC75-F5E5-45A2-8DCE-96D8E3BE5365}">
      <dgm:prSet/>
      <dgm:spPr/>
      <dgm:t>
        <a:bodyPr/>
        <a:lstStyle/>
        <a:p>
          <a:endParaRPr lang="en-GB"/>
        </a:p>
      </dgm:t>
    </dgm:pt>
    <dgm:pt modelId="{16CB4C9F-F3D2-4F2D-9078-F83C4BC9EB73}">
      <dgm:prSet phldrT="[Text]"/>
      <dgm:spPr>
        <a:solidFill>
          <a:schemeClr val="tx2">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r>
            <a:rPr lang="en-GB" b="1">
              <a:solidFill>
                <a:schemeClr val="tx1"/>
              </a:solidFill>
            </a:rPr>
            <a:t>DHT Teaching and Learning</a:t>
          </a:r>
        </a:p>
      </dgm:t>
    </dgm:pt>
    <dgm:pt modelId="{9B6DB135-9A64-41FF-A0B8-2CCFFC518F63}" type="parTrans" cxnId="{AD4FF64F-7648-47C0-9F02-3CB30198AF67}">
      <dgm:prSet/>
      <dgm:spPr/>
      <dgm:t>
        <a:bodyPr/>
        <a:lstStyle/>
        <a:p>
          <a:endParaRPr lang="en-GB"/>
        </a:p>
      </dgm:t>
    </dgm:pt>
    <dgm:pt modelId="{024AFBDF-303C-4C24-85B2-47DFF58BC4A7}" type="sibTrans" cxnId="{AD4FF64F-7648-47C0-9F02-3CB30198AF67}">
      <dgm:prSet/>
      <dgm:spPr/>
      <dgm:t>
        <a:bodyPr/>
        <a:lstStyle/>
        <a:p>
          <a:endParaRPr lang="en-GB"/>
        </a:p>
      </dgm:t>
    </dgm:pt>
    <dgm:pt modelId="{958FEB64-C164-4653-A12C-87132B4E4A0F}">
      <dgm:prSet phldrT="[Text]"/>
      <dgm:spPr>
        <a:solidFill>
          <a:schemeClr val="tx2">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r>
            <a:rPr lang="en-GB" b="1">
              <a:solidFill>
                <a:schemeClr val="tx1"/>
              </a:solidFill>
            </a:rPr>
            <a:t>DHT Curriculum</a:t>
          </a:r>
        </a:p>
      </dgm:t>
    </dgm:pt>
    <dgm:pt modelId="{1AF94FF2-2753-47C6-94BF-D1EC0DC5DED5}" type="parTrans" cxnId="{6A4533DF-60BF-470E-BC5A-AEC70FD05901}">
      <dgm:prSet/>
      <dgm:spPr/>
      <dgm:t>
        <a:bodyPr/>
        <a:lstStyle/>
        <a:p>
          <a:endParaRPr lang="en-GB"/>
        </a:p>
      </dgm:t>
    </dgm:pt>
    <dgm:pt modelId="{8C311A17-6447-4327-BA90-CEB86BAD6FC3}" type="sibTrans" cxnId="{6A4533DF-60BF-470E-BC5A-AEC70FD05901}">
      <dgm:prSet/>
      <dgm:spPr/>
      <dgm:t>
        <a:bodyPr/>
        <a:lstStyle/>
        <a:p>
          <a:endParaRPr lang="en-GB"/>
        </a:p>
      </dgm:t>
    </dgm:pt>
    <dgm:pt modelId="{A8A41537-B544-4039-8502-6C50BDB63C66}">
      <dgm:prSet phldrT="[Text]"/>
      <dgm:spPr>
        <a:solidFill>
          <a:schemeClr val="tx2">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r>
            <a:rPr lang="en-GB" b="1">
              <a:solidFill>
                <a:schemeClr val="tx1"/>
              </a:solidFill>
            </a:rPr>
            <a:t>TSA Lead for x</a:t>
          </a:r>
        </a:p>
      </dgm:t>
    </dgm:pt>
    <dgm:pt modelId="{8C830886-E97B-4454-917F-EB9E3918D376}" type="parTrans" cxnId="{AA36A576-70A4-4C1A-960C-B0FF4DB73931}">
      <dgm:prSet/>
      <dgm:spPr/>
      <dgm:t>
        <a:bodyPr/>
        <a:lstStyle/>
        <a:p>
          <a:endParaRPr lang="en-GB"/>
        </a:p>
      </dgm:t>
    </dgm:pt>
    <dgm:pt modelId="{12E588D3-EEF7-450F-86E3-50CA421B6B52}" type="sibTrans" cxnId="{AA36A576-70A4-4C1A-960C-B0FF4DB73931}">
      <dgm:prSet/>
      <dgm:spPr/>
      <dgm:t>
        <a:bodyPr/>
        <a:lstStyle/>
        <a:p>
          <a:endParaRPr lang="en-GB"/>
        </a:p>
      </dgm:t>
    </dgm:pt>
    <dgm:pt modelId="{EB412FB6-273D-4BE8-8B0F-B27261BAB7E1}">
      <dgm:prSet phldrT="[Text]"/>
      <dgm:spPr>
        <a:solidFill>
          <a:schemeClr val="tx2">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r>
            <a:rPr lang="en-GB" b="1">
              <a:solidFill>
                <a:schemeClr val="tx1"/>
              </a:solidFill>
            </a:rPr>
            <a:t>MAT lead for y</a:t>
          </a:r>
        </a:p>
      </dgm:t>
    </dgm:pt>
    <dgm:pt modelId="{F7B96C75-2DC9-4071-BC0C-A7A0645A12F9}" type="parTrans" cxnId="{7E2BC104-2B96-4B77-A4B8-0554B4EE1986}">
      <dgm:prSet/>
      <dgm:spPr/>
      <dgm:t>
        <a:bodyPr/>
        <a:lstStyle/>
        <a:p>
          <a:endParaRPr lang="en-GB"/>
        </a:p>
      </dgm:t>
    </dgm:pt>
    <dgm:pt modelId="{5CBD7F51-896B-4F68-9EBF-230941E4437C}" type="sibTrans" cxnId="{7E2BC104-2B96-4B77-A4B8-0554B4EE1986}">
      <dgm:prSet/>
      <dgm:spPr/>
      <dgm:t>
        <a:bodyPr/>
        <a:lstStyle/>
        <a:p>
          <a:endParaRPr lang="en-GB"/>
        </a:p>
      </dgm:t>
    </dgm:pt>
    <dgm:pt modelId="{E053AB88-79F6-4D35-B987-67E8747FE986}">
      <dgm:prSet phldrT="[Text]"/>
      <dgm:spPr>
        <a:solidFill>
          <a:schemeClr val="tx2">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r>
            <a:rPr lang="en-GB" b="1">
              <a:solidFill>
                <a:schemeClr val="tx1"/>
              </a:solidFill>
            </a:rPr>
            <a:t>Dissertation supervisor</a:t>
          </a:r>
        </a:p>
      </dgm:t>
    </dgm:pt>
    <dgm:pt modelId="{06A155A7-FBD3-47E8-A5C4-AAA972C16ED8}" type="parTrans" cxnId="{6A41F226-5791-4B70-9E0E-415B808F7853}">
      <dgm:prSet/>
      <dgm:spPr/>
      <dgm:t>
        <a:bodyPr/>
        <a:lstStyle/>
        <a:p>
          <a:endParaRPr lang="en-GB"/>
        </a:p>
      </dgm:t>
    </dgm:pt>
    <dgm:pt modelId="{0604BEB7-3F69-46F3-B2DD-440FF7FEB210}" type="sibTrans" cxnId="{6A41F226-5791-4B70-9E0E-415B808F7853}">
      <dgm:prSet/>
      <dgm:spPr/>
      <dgm:t>
        <a:bodyPr/>
        <a:lstStyle/>
        <a:p>
          <a:endParaRPr lang="en-GB"/>
        </a:p>
      </dgm:t>
    </dgm:pt>
    <dgm:pt modelId="{B373C825-ABE6-4FBF-BC24-79399D5C185B}" type="pres">
      <dgm:prSet presAssocID="{781D58F5-7659-4564-9224-D186F2339CA8}" presName="Name0" presStyleCnt="0">
        <dgm:presLayoutVars>
          <dgm:chMax val="1"/>
          <dgm:dir/>
          <dgm:animLvl val="ctr"/>
          <dgm:resizeHandles val="exact"/>
        </dgm:presLayoutVars>
      </dgm:prSet>
      <dgm:spPr/>
    </dgm:pt>
    <dgm:pt modelId="{66B5DD5F-2CA2-487F-B757-05CBD15CCF6A}" type="pres">
      <dgm:prSet presAssocID="{BF42C99F-3BF6-4BE3-AB13-701A8BBBCB86}" presName="centerShape" presStyleLbl="node0" presStyleIdx="0" presStyleCnt="1"/>
      <dgm:spPr/>
    </dgm:pt>
    <dgm:pt modelId="{8FC35A20-B378-448B-ADE4-748ACE6C20E8}" type="pres">
      <dgm:prSet presAssocID="{CECFBFCE-B27E-4FAD-B595-0CCE9D70A339}" presName="parTrans" presStyleLbl="sibTrans2D1" presStyleIdx="0" presStyleCnt="9"/>
      <dgm:spPr/>
    </dgm:pt>
    <dgm:pt modelId="{50BCD8CA-AB70-4ED3-9EEE-037A0BC9FFA8}" type="pres">
      <dgm:prSet presAssocID="{CECFBFCE-B27E-4FAD-B595-0CCE9D70A339}" presName="connectorText" presStyleLbl="sibTrans2D1" presStyleIdx="0" presStyleCnt="9"/>
      <dgm:spPr/>
    </dgm:pt>
    <dgm:pt modelId="{B97C0F5F-53A1-4762-97CE-2E881D3096F7}" type="pres">
      <dgm:prSet presAssocID="{2B2AEF05-8A5F-4A15-99FA-5DA0B402A28F}" presName="node" presStyleLbl="node1" presStyleIdx="0" presStyleCnt="9">
        <dgm:presLayoutVars>
          <dgm:bulletEnabled val="1"/>
        </dgm:presLayoutVars>
      </dgm:prSet>
      <dgm:spPr/>
    </dgm:pt>
    <dgm:pt modelId="{246AE5B3-2C81-43F6-9F17-DAA20C4A38BA}" type="pres">
      <dgm:prSet presAssocID="{AAAD25B7-3F6A-4C1E-B152-7E74F07F6F51}" presName="parTrans" presStyleLbl="sibTrans2D1" presStyleIdx="1" presStyleCnt="9"/>
      <dgm:spPr/>
    </dgm:pt>
    <dgm:pt modelId="{D8A5B1C2-2236-4BEB-BE4E-B17607494FEF}" type="pres">
      <dgm:prSet presAssocID="{AAAD25B7-3F6A-4C1E-B152-7E74F07F6F51}" presName="connectorText" presStyleLbl="sibTrans2D1" presStyleIdx="1" presStyleCnt="9"/>
      <dgm:spPr/>
    </dgm:pt>
    <dgm:pt modelId="{A2D1C258-193D-4292-9691-91B2782B8157}" type="pres">
      <dgm:prSet presAssocID="{ADEEDE11-5796-468A-ACB6-F4AF92327A78}" presName="node" presStyleLbl="node1" presStyleIdx="1" presStyleCnt="9">
        <dgm:presLayoutVars>
          <dgm:bulletEnabled val="1"/>
        </dgm:presLayoutVars>
      </dgm:prSet>
      <dgm:spPr/>
    </dgm:pt>
    <dgm:pt modelId="{01987269-F3FB-4C32-A1BE-4E377B8E4E01}" type="pres">
      <dgm:prSet presAssocID="{5377C11C-4C93-4A9E-A00A-5111C60D214D}" presName="parTrans" presStyleLbl="sibTrans2D1" presStyleIdx="2" presStyleCnt="9"/>
      <dgm:spPr/>
    </dgm:pt>
    <dgm:pt modelId="{FAC11F8D-02DA-49D5-B482-00F86BBD8EB3}" type="pres">
      <dgm:prSet presAssocID="{5377C11C-4C93-4A9E-A00A-5111C60D214D}" presName="connectorText" presStyleLbl="sibTrans2D1" presStyleIdx="2" presStyleCnt="9"/>
      <dgm:spPr/>
    </dgm:pt>
    <dgm:pt modelId="{F6B8556D-ACBF-46AE-A832-A5E610BC9192}" type="pres">
      <dgm:prSet presAssocID="{266047E1-FE85-4847-9E5F-809CDBFAFFA1}" presName="node" presStyleLbl="node1" presStyleIdx="2" presStyleCnt="9">
        <dgm:presLayoutVars>
          <dgm:bulletEnabled val="1"/>
        </dgm:presLayoutVars>
      </dgm:prSet>
      <dgm:spPr/>
    </dgm:pt>
    <dgm:pt modelId="{6864159D-F994-437A-9728-1F075F90DBC9}" type="pres">
      <dgm:prSet presAssocID="{2764A5D1-4AAF-4133-9483-0D15123FE9EA}" presName="parTrans" presStyleLbl="sibTrans2D1" presStyleIdx="3" presStyleCnt="9"/>
      <dgm:spPr/>
    </dgm:pt>
    <dgm:pt modelId="{D8EF64CE-49A5-4F8F-9AF5-172313E8E8F8}" type="pres">
      <dgm:prSet presAssocID="{2764A5D1-4AAF-4133-9483-0D15123FE9EA}" presName="connectorText" presStyleLbl="sibTrans2D1" presStyleIdx="3" presStyleCnt="9"/>
      <dgm:spPr/>
    </dgm:pt>
    <dgm:pt modelId="{59A51A59-B02E-4C30-BC8C-7057D14533F7}" type="pres">
      <dgm:prSet presAssocID="{9013B298-434E-46F2-BE32-1FDC5A30A17D}" presName="node" presStyleLbl="node1" presStyleIdx="3" presStyleCnt="9">
        <dgm:presLayoutVars>
          <dgm:bulletEnabled val="1"/>
        </dgm:presLayoutVars>
      </dgm:prSet>
      <dgm:spPr/>
    </dgm:pt>
    <dgm:pt modelId="{936029F3-2618-43F0-B235-DC65DC9459E8}" type="pres">
      <dgm:prSet presAssocID="{9B6DB135-9A64-41FF-A0B8-2CCFFC518F63}" presName="parTrans" presStyleLbl="sibTrans2D1" presStyleIdx="4" presStyleCnt="9"/>
      <dgm:spPr/>
    </dgm:pt>
    <dgm:pt modelId="{6F694E5F-B952-4CA5-ABD9-C39C67A901D0}" type="pres">
      <dgm:prSet presAssocID="{9B6DB135-9A64-41FF-A0B8-2CCFFC518F63}" presName="connectorText" presStyleLbl="sibTrans2D1" presStyleIdx="4" presStyleCnt="9"/>
      <dgm:spPr/>
    </dgm:pt>
    <dgm:pt modelId="{8B7E3AC7-E0FF-42F1-86CC-E707E8FA9734}" type="pres">
      <dgm:prSet presAssocID="{16CB4C9F-F3D2-4F2D-9078-F83C4BC9EB73}" presName="node" presStyleLbl="node1" presStyleIdx="4" presStyleCnt="9">
        <dgm:presLayoutVars>
          <dgm:bulletEnabled val="1"/>
        </dgm:presLayoutVars>
      </dgm:prSet>
      <dgm:spPr/>
    </dgm:pt>
    <dgm:pt modelId="{3DD73F23-F621-4CFF-BCA8-A6D052A38D0C}" type="pres">
      <dgm:prSet presAssocID="{1AF94FF2-2753-47C6-94BF-D1EC0DC5DED5}" presName="parTrans" presStyleLbl="sibTrans2D1" presStyleIdx="5" presStyleCnt="9"/>
      <dgm:spPr/>
    </dgm:pt>
    <dgm:pt modelId="{A7518F08-1302-42D9-A527-239BEC2F2DE8}" type="pres">
      <dgm:prSet presAssocID="{1AF94FF2-2753-47C6-94BF-D1EC0DC5DED5}" presName="connectorText" presStyleLbl="sibTrans2D1" presStyleIdx="5" presStyleCnt="9"/>
      <dgm:spPr/>
    </dgm:pt>
    <dgm:pt modelId="{48F308CB-9667-4593-AF5E-242EC42B78DB}" type="pres">
      <dgm:prSet presAssocID="{958FEB64-C164-4653-A12C-87132B4E4A0F}" presName="node" presStyleLbl="node1" presStyleIdx="5" presStyleCnt="9">
        <dgm:presLayoutVars>
          <dgm:bulletEnabled val="1"/>
        </dgm:presLayoutVars>
      </dgm:prSet>
      <dgm:spPr/>
    </dgm:pt>
    <dgm:pt modelId="{15B15368-3723-4F2F-837D-B0FA4E782975}" type="pres">
      <dgm:prSet presAssocID="{8C830886-E97B-4454-917F-EB9E3918D376}" presName="parTrans" presStyleLbl="sibTrans2D1" presStyleIdx="6" presStyleCnt="9"/>
      <dgm:spPr/>
    </dgm:pt>
    <dgm:pt modelId="{A40DB7C8-2B36-4B91-91A3-CF4ED9FD25DC}" type="pres">
      <dgm:prSet presAssocID="{8C830886-E97B-4454-917F-EB9E3918D376}" presName="connectorText" presStyleLbl="sibTrans2D1" presStyleIdx="6" presStyleCnt="9"/>
      <dgm:spPr/>
    </dgm:pt>
    <dgm:pt modelId="{C0E5A281-EE03-41BD-87D1-CF2BE0DAB170}" type="pres">
      <dgm:prSet presAssocID="{A8A41537-B544-4039-8502-6C50BDB63C66}" presName="node" presStyleLbl="node1" presStyleIdx="6" presStyleCnt="9">
        <dgm:presLayoutVars>
          <dgm:bulletEnabled val="1"/>
        </dgm:presLayoutVars>
      </dgm:prSet>
      <dgm:spPr/>
    </dgm:pt>
    <dgm:pt modelId="{2F64B1CA-735A-4231-81FC-90715F3874A6}" type="pres">
      <dgm:prSet presAssocID="{F7B96C75-2DC9-4071-BC0C-A7A0645A12F9}" presName="parTrans" presStyleLbl="sibTrans2D1" presStyleIdx="7" presStyleCnt="9"/>
      <dgm:spPr/>
    </dgm:pt>
    <dgm:pt modelId="{9C1FAD22-76F3-460A-94E0-AAE00A948537}" type="pres">
      <dgm:prSet presAssocID="{F7B96C75-2DC9-4071-BC0C-A7A0645A12F9}" presName="connectorText" presStyleLbl="sibTrans2D1" presStyleIdx="7" presStyleCnt="9"/>
      <dgm:spPr/>
    </dgm:pt>
    <dgm:pt modelId="{D418EC87-842A-47EA-9531-E6CC674EEFDE}" type="pres">
      <dgm:prSet presAssocID="{EB412FB6-273D-4BE8-8B0F-B27261BAB7E1}" presName="node" presStyleLbl="node1" presStyleIdx="7" presStyleCnt="9">
        <dgm:presLayoutVars>
          <dgm:bulletEnabled val="1"/>
        </dgm:presLayoutVars>
      </dgm:prSet>
      <dgm:spPr/>
    </dgm:pt>
    <dgm:pt modelId="{090B2617-5D8E-4EEF-83B9-3B5687807CC6}" type="pres">
      <dgm:prSet presAssocID="{06A155A7-FBD3-47E8-A5C4-AAA972C16ED8}" presName="parTrans" presStyleLbl="sibTrans2D1" presStyleIdx="8" presStyleCnt="9"/>
      <dgm:spPr/>
    </dgm:pt>
    <dgm:pt modelId="{8B12EA41-09BF-4307-A8EC-EDFF0CA86B5B}" type="pres">
      <dgm:prSet presAssocID="{06A155A7-FBD3-47E8-A5C4-AAA972C16ED8}" presName="connectorText" presStyleLbl="sibTrans2D1" presStyleIdx="8" presStyleCnt="9"/>
      <dgm:spPr/>
    </dgm:pt>
    <dgm:pt modelId="{06660F58-7F2A-41CB-8A49-BD889E2BE79F}" type="pres">
      <dgm:prSet presAssocID="{E053AB88-79F6-4D35-B987-67E8747FE986}" presName="node" presStyleLbl="node1" presStyleIdx="8" presStyleCnt="9">
        <dgm:presLayoutVars>
          <dgm:bulletEnabled val="1"/>
        </dgm:presLayoutVars>
      </dgm:prSet>
      <dgm:spPr/>
    </dgm:pt>
  </dgm:ptLst>
  <dgm:cxnLst>
    <dgm:cxn modelId="{BB577200-35A2-4038-9A70-39F62FD6EA4A}" type="presOf" srcId="{5377C11C-4C93-4A9E-A00A-5111C60D214D}" destId="{01987269-F3FB-4C32-A1BE-4E377B8E4E01}" srcOrd="0" destOrd="0" presId="urn:microsoft.com/office/officeart/2005/8/layout/radial5"/>
    <dgm:cxn modelId="{7E2BC104-2B96-4B77-A4B8-0554B4EE1986}" srcId="{BF42C99F-3BF6-4BE3-AB13-701A8BBBCB86}" destId="{EB412FB6-273D-4BE8-8B0F-B27261BAB7E1}" srcOrd="7" destOrd="0" parTransId="{F7B96C75-2DC9-4071-BC0C-A7A0645A12F9}" sibTransId="{5CBD7F51-896B-4F68-9EBF-230941E4437C}"/>
    <dgm:cxn modelId="{0DD75D05-16CA-4579-A091-332EE54281BA}" type="presOf" srcId="{8C830886-E97B-4454-917F-EB9E3918D376}" destId="{A40DB7C8-2B36-4B91-91A3-CF4ED9FD25DC}" srcOrd="1" destOrd="0" presId="urn:microsoft.com/office/officeart/2005/8/layout/radial5"/>
    <dgm:cxn modelId="{7667A30B-E4BA-460C-A0C8-15A5746DA05C}" srcId="{BF42C99F-3BF6-4BE3-AB13-701A8BBBCB86}" destId="{266047E1-FE85-4847-9E5F-809CDBFAFFA1}" srcOrd="2" destOrd="0" parTransId="{5377C11C-4C93-4A9E-A00A-5111C60D214D}" sibTransId="{62603FB1-B77E-4705-B674-AF1AF43BE534}"/>
    <dgm:cxn modelId="{58B42012-4E21-44A5-A6FB-E54759315A96}" type="presOf" srcId="{F7B96C75-2DC9-4071-BC0C-A7A0645A12F9}" destId="{2F64B1CA-735A-4231-81FC-90715F3874A6}" srcOrd="0" destOrd="0" presId="urn:microsoft.com/office/officeart/2005/8/layout/radial5"/>
    <dgm:cxn modelId="{54681C17-9564-43C4-94B3-3159971782D3}" type="presOf" srcId="{AAAD25B7-3F6A-4C1E-B152-7E74F07F6F51}" destId="{D8A5B1C2-2236-4BEB-BE4E-B17607494FEF}" srcOrd="1" destOrd="0" presId="urn:microsoft.com/office/officeart/2005/8/layout/radial5"/>
    <dgm:cxn modelId="{10114A17-2658-4FF2-AEAA-FF6B5BE607DE}" type="presOf" srcId="{CECFBFCE-B27E-4FAD-B595-0CCE9D70A339}" destId="{50BCD8CA-AB70-4ED3-9EEE-037A0BC9FFA8}" srcOrd="1" destOrd="0" presId="urn:microsoft.com/office/officeart/2005/8/layout/radial5"/>
    <dgm:cxn modelId="{F7E75B1C-F033-4CD2-BEC9-78A44D8F742E}" type="presOf" srcId="{5377C11C-4C93-4A9E-A00A-5111C60D214D}" destId="{FAC11F8D-02DA-49D5-B482-00F86BBD8EB3}" srcOrd="1" destOrd="0" presId="urn:microsoft.com/office/officeart/2005/8/layout/radial5"/>
    <dgm:cxn modelId="{3C0C9F22-19B6-4277-AEC5-61CA54A1ABFE}" type="presOf" srcId="{958FEB64-C164-4653-A12C-87132B4E4A0F}" destId="{48F308CB-9667-4593-AF5E-242EC42B78DB}" srcOrd="0" destOrd="0" presId="urn:microsoft.com/office/officeart/2005/8/layout/radial5"/>
    <dgm:cxn modelId="{6A41F226-5791-4B70-9E0E-415B808F7853}" srcId="{BF42C99F-3BF6-4BE3-AB13-701A8BBBCB86}" destId="{E053AB88-79F6-4D35-B987-67E8747FE986}" srcOrd="8" destOrd="0" parTransId="{06A155A7-FBD3-47E8-A5C4-AAA972C16ED8}" sibTransId="{0604BEB7-3F69-46F3-B2DD-440FF7FEB210}"/>
    <dgm:cxn modelId="{08D43A27-FDDF-45BF-989D-8A6057599E4E}" type="presOf" srcId="{A8A41537-B544-4039-8502-6C50BDB63C66}" destId="{C0E5A281-EE03-41BD-87D1-CF2BE0DAB170}" srcOrd="0" destOrd="0" presId="urn:microsoft.com/office/officeart/2005/8/layout/radial5"/>
    <dgm:cxn modelId="{60945E2D-79AC-407A-881B-BC1B0EA141FB}" type="presOf" srcId="{2764A5D1-4AAF-4133-9483-0D15123FE9EA}" destId="{6864159D-F994-437A-9728-1F075F90DBC9}" srcOrd="0" destOrd="0" presId="urn:microsoft.com/office/officeart/2005/8/layout/radial5"/>
    <dgm:cxn modelId="{C2A22C34-9E8D-477E-B3FF-9F9B13D90C20}" type="presOf" srcId="{06A155A7-FBD3-47E8-A5C4-AAA972C16ED8}" destId="{8B12EA41-09BF-4307-A8EC-EDFF0CA86B5B}" srcOrd="1" destOrd="0" presId="urn:microsoft.com/office/officeart/2005/8/layout/radial5"/>
    <dgm:cxn modelId="{268FFE41-C1EA-4CA7-B9FA-112AF0FC9C06}" type="presOf" srcId="{9013B298-434E-46F2-BE32-1FDC5A30A17D}" destId="{59A51A59-B02E-4C30-BC8C-7057D14533F7}" srcOrd="0" destOrd="0" presId="urn:microsoft.com/office/officeart/2005/8/layout/radial5"/>
    <dgm:cxn modelId="{760B8044-1735-4713-A5DD-F873A107C3A7}" srcId="{BF42C99F-3BF6-4BE3-AB13-701A8BBBCB86}" destId="{2B2AEF05-8A5F-4A15-99FA-5DA0B402A28F}" srcOrd="0" destOrd="0" parTransId="{CECFBFCE-B27E-4FAD-B595-0CCE9D70A339}" sibTransId="{E6D87618-6446-40FE-B9E4-60EE43C8BD68}"/>
    <dgm:cxn modelId="{60903F6E-8380-4086-A1D7-4EB571339824}" type="presOf" srcId="{F7B96C75-2DC9-4071-BC0C-A7A0645A12F9}" destId="{9C1FAD22-76F3-460A-94E0-AAE00A948537}" srcOrd="1" destOrd="0" presId="urn:microsoft.com/office/officeart/2005/8/layout/radial5"/>
    <dgm:cxn modelId="{AD4FF64F-7648-47C0-9F02-3CB30198AF67}" srcId="{BF42C99F-3BF6-4BE3-AB13-701A8BBBCB86}" destId="{16CB4C9F-F3D2-4F2D-9078-F83C4BC9EB73}" srcOrd="4" destOrd="0" parTransId="{9B6DB135-9A64-41FF-A0B8-2CCFFC518F63}" sibTransId="{024AFBDF-303C-4C24-85B2-47DFF58BC4A7}"/>
    <dgm:cxn modelId="{0ED2DC75-F5E5-45A2-8DCE-96D8E3BE5365}" srcId="{BF42C99F-3BF6-4BE3-AB13-701A8BBBCB86}" destId="{9013B298-434E-46F2-BE32-1FDC5A30A17D}" srcOrd="3" destOrd="0" parTransId="{2764A5D1-4AAF-4133-9483-0D15123FE9EA}" sibTransId="{A2BAB2AD-8F21-451B-A769-98207373584C}"/>
    <dgm:cxn modelId="{AA36A576-70A4-4C1A-960C-B0FF4DB73931}" srcId="{BF42C99F-3BF6-4BE3-AB13-701A8BBBCB86}" destId="{A8A41537-B544-4039-8502-6C50BDB63C66}" srcOrd="6" destOrd="0" parTransId="{8C830886-E97B-4454-917F-EB9E3918D376}" sibTransId="{12E588D3-EEF7-450F-86E3-50CA421B6B52}"/>
    <dgm:cxn modelId="{5F22B784-C610-4FDE-B9A9-44F0CF7A7660}" type="presOf" srcId="{1AF94FF2-2753-47C6-94BF-D1EC0DC5DED5}" destId="{3DD73F23-F621-4CFF-BCA8-A6D052A38D0C}" srcOrd="0" destOrd="0" presId="urn:microsoft.com/office/officeart/2005/8/layout/radial5"/>
    <dgm:cxn modelId="{146CA889-A3C2-4288-B38C-D10B64AFCECE}" type="presOf" srcId="{06A155A7-FBD3-47E8-A5C4-AAA972C16ED8}" destId="{090B2617-5D8E-4EEF-83B9-3B5687807CC6}" srcOrd="0" destOrd="0" presId="urn:microsoft.com/office/officeart/2005/8/layout/radial5"/>
    <dgm:cxn modelId="{55B1AA90-79D4-4337-9A54-27357F9270A6}" type="presOf" srcId="{9B6DB135-9A64-41FF-A0B8-2CCFFC518F63}" destId="{936029F3-2618-43F0-B235-DC65DC9459E8}" srcOrd="0" destOrd="0" presId="urn:microsoft.com/office/officeart/2005/8/layout/radial5"/>
    <dgm:cxn modelId="{10A64899-00E9-4B23-9071-DCBD0A762467}" type="presOf" srcId="{781D58F5-7659-4564-9224-D186F2339CA8}" destId="{B373C825-ABE6-4FBF-BC24-79399D5C185B}" srcOrd="0" destOrd="0" presId="urn:microsoft.com/office/officeart/2005/8/layout/radial5"/>
    <dgm:cxn modelId="{7E315CA2-B3EA-430E-BE83-8BDCA69DE4F8}" type="presOf" srcId="{AAAD25B7-3F6A-4C1E-B152-7E74F07F6F51}" destId="{246AE5B3-2C81-43F6-9F17-DAA20C4A38BA}" srcOrd="0" destOrd="0" presId="urn:microsoft.com/office/officeart/2005/8/layout/radial5"/>
    <dgm:cxn modelId="{24BB5AA9-B541-46C8-BFE2-85BF69C8B2E8}" srcId="{781D58F5-7659-4564-9224-D186F2339CA8}" destId="{BF42C99F-3BF6-4BE3-AB13-701A8BBBCB86}" srcOrd="0" destOrd="0" parTransId="{67CA3F23-C107-45EE-B8BA-002987E524BD}" sibTransId="{D552E2CC-7ADB-4F35-A7D7-A416852A4C19}"/>
    <dgm:cxn modelId="{315DDBC3-6D74-4EC5-8B07-DD1DF82103A9}" type="presOf" srcId="{2764A5D1-4AAF-4133-9483-0D15123FE9EA}" destId="{D8EF64CE-49A5-4F8F-9AF5-172313E8E8F8}" srcOrd="1" destOrd="0" presId="urn:microsoft.com/office/officeart/2005/8/layout/radial5"/>
    <dgm:cxn modelId="{005705C5-964A-46DF-963A-AFD831BD739C}" type="presOf" srcId="{16CB4C9F-F3D2-4F2D-9078-F83C4BC9EB73}" destId="{8B7E3AC7-E0FF-42F1-86CC-E707E8FA9734}" srcOrd="0" destOrd="0" presId="urn:microsoft.com/office/officeart/2005/8/layout/radial5"/>
    <dgm:cxn modelId="{DAC9A4C7-BB35-44A7-B3E6-CDE42B46E9DA}" srcId="{BF42C99F-3BF6-4BE3-AB13-701A8BBBCB86}" destId="{ADEEDE11-5796-468A-ACB6-F4AF92327A78}" srcOrd="1" destOrd="0" parTransId="{AAAD25B7-3F6A-4C1E-B152-7E74F07F6F51}" sibTransId="{9C9BD7AC-57B3-4B15-A711-E4A55DC58B39}"/>
    <dgm:cxn modelId="{A006E0DA-F85C-47F9-B838-B71375784E73}" type="presOf" srcId="{2B2AEF05-8A5F-4A15-99FA-5DA0B402A28F}" destId="{B97C0F5F-53A1-4762-97CE-2E881D3096F7}" srcOrd="0" destOrd="0" presId="urn:microsoft.com/office/officeart/2005/8/layout/radial5"/>
    <dgm:cxn modelId="{4961E8DB-FEEF-44FA-856F-9E51AFDFFA48}" type="presOf" srcId="{1AF94FF2-2753-47C6-94BF-D1EC0DC5DED5}" destId="{A7518F08-1302-42D9-A527-239BEC2F2DE8}" srcOrd="1" destOrd="0" presId="urn:microsoft.com/office/officeart/2005/8/layout/radial5"/>
    <dgm:cxn modelId="{6A4533DF-60BF-470E-BC5A-AEC70FD05901}" srcId="{BF42C99F-3BF6-4BE3-AB13-701A8BBBCB86}" destId="{958FEB64-C164-4653-A12C-87132B4E4A0F}" srcOrd="5" destOrd="0" parTransId="{1AF94FF2-2753-47C6-94BF-D1EC0DC5DED5}" sibTransId="{8C311A17-6447-4327-BA90-CEB86BAD6FC3}"/>
    <dgm:cxn modelId="{8FEA63E0-C4FE-43A9-8789-64BBD5D7C22A}" type="presOf" srcId="{266047E1-FE85-4847-9E5F-809CDBFAFFA1}" destId="{F6B8556D-ACBF-46AE-A832-A5E610BC9192}" srcOrd="0" destOrd="0" presId="urn:microsoft.com/office/officeart/2005/8/layout/radial5"/>
    <dgm:cxn modelId="{B59269E1-D366-4D93-923D-A91E81B66D81}" type="presOf" srcId="{E053AB88-79F6-4D35-B987-67E8747FE986}" destId="{06660F58-7F2A-41CB-8A49-BD889E2BE79F}" srcOrd="0" destOrd="0" presId="urn:microsoft.com/office/officeart/2005/8/layout/radial5"/>
    <dgm:cxn modelId="{768063E4-C047-4BF6-8DDE-723E4B684286}" type="presOf" srcId="{ADEEDE11-5796-468A-ACB6-F4AF92327A78}" destId="{A2D1C258-193D-4292-9691-91B2782B8157}" srcOrd="0" destOrd="0" presId="urn:microsoft.com/office/officeart/2005/8/layout/radial5"/>
    <dgm:cxn modelId="{BA3168E5-D0DD-4C6E-81C9-7BAF23B02489}" type="presOf" srcId="{BF42C99F-3BF6-4BE3-AB13-701A8BBBCB86}" destId="{66B5DD5F-2CA2-487F-B757-05CBD15CCF6A}" srcOrd="0" destOrd="0" presId="urn:microsoft.com/office/officeart/2005/8/layout/radial5"/>
    <dgm:cxn modelId="{F3B366E6-855A-4EAA-95DE-EF450C2B0E74}" type="presOf" srcId="{CECFBFCE-B27E-4FAD-B595-0CCE9D70A339}" destId="{8FC35A20-B378-448B-ADE4-748ACE6C20E8}" srcOrd="0" destOrd="0" presId="urn:microsoft.com/office/officeart/2005/8/layout/radial5"/>
    <dgm:cxn modelId="{96334AEC-148B-4D6C-8EC9-4F013EA29D37}" type="presOf" srcId="{9B6DB135-9A64-41FF-A0B8-2CCFFC518F63}" destId="{6F694E5F-B952-4CA5-ABD9-C39C67A901D0}" srcOrd="1" destOrd="0" presId="urn:microsoft.com/office/officeart/2005/8/layout/radial5"/>
    <dgm:cxn modelId="{4DB019F2-3724-49C7-B55D-75D7F9198A92}" type="presOf" srcId="{EB412FB6-273D-4BE8-8B0F-B27261BAB7E1}" destId="{D418EC87-842A-47EA-9531-E6CC674EEFDE}" srcOrd="0" destOrd="0" presId="urn:microsoft.com/office/officeart/2005/8/layout/radial5"/>
    <dgm:cxn modelId="{4864B5FA-4D5D-409D-BCBC-A90F1305E54F}" type="presOf" srcId="{8C830886-E97B-4454-917F-EB9E3918D376}" destId="{15B15368-3723-4F2F-837D-B0FA4E782975}" srcOrd="0" destOrd="0" presId="urn:microsoft.com/office/officeart/2005/8/layout/radial5"/>
    <dgm:cxn modelId="{7F3C2197-E716-4487-AA08-4168C829936F}" type="presParOf" srcId="{B373C825-ABE6-4FBF-BC24-79399D5C185B}" destId="{66B5DD5F-2CA2-487F-B757-05CBD15CCF6A}" srcOrd="0" destOrd="0" presId="urn:microsoft.com/office/officeart/2005/8/layout/radial5"/>
    <dgm:cxn modelId="{AC34489B-DAB6-443D-A3F1-12D5DB34505A}" type="presParOf" srcId="{B373C825-ABE6-4FBF-BC24-79399D5C185B}" destId="{8FC35A20-B378-448B-ADE4-748ACE6C20E8}" srcOrd="1" destOrd="0" presId="urn:microsoft.com/office/officeart/2005/8/layout/radial5"/>
    <dgm:cxn modelId="{F381BD51-2C9C-4533-AA6E-A6A7AB2A356D}" type="presParOf" srcId="{8FC35A20-B378-448B-ADE4-748ACE6C20E8}" destId="{50BCD8CA-AB70-4ED3-9EEE-037A0BC9FFA8}" srcOrd="0" destOrd="0" presId="urn:microsoft.com/office/officeart/2005/8/layout/radial5"/>
    <dgm:cxn modelId="{53556D03-F680-479F-9327-CA7AD050B845}" type="presParOf" srcId="{B373C825-ABE6-4FBF-BC24-79399D5C185B}" destId="{B97C0F5F-53A1-4762-97CE-2E881D3096F7}" srcOrd="2" destOrd="0" presId="urn:microsoft.com/office/officeart/2005/8/layout/radial5"/>
    <dgm:cxn modelId="{72A1A866-2933-4C16-BC35-D9A067E00E9F}" type="presParOf" srcId="{B373C825-ABE6-4FBF-BC24-79399D5C185B}" destId="{246AE5B3-2C81-43F6-9F17-DAA20C4A38BA}" srcOrd="3" destOrd="0" presId="urn:microsoft.com/office/officeart/2005/8/layout/radial5"/>
    <dgm:cxn modelId="{3230405C-D313-4A54-9CF7-DE29F1E3D670}" type="presParOf" srcId="{246AE5B3-2C81-43F6-9F17-DAA20C4A38BA}" destId="{D8A5B1C2-2236-4BEB-BE4E-B17607494FEF}" srcOrd="0" destOrd="0" presId="urn:microsoft.com/office/officeart/2005/8/layout/radial5"/>
    <dgm:cxn modelId="{412C7AA7-88E2-46CC-96A7-FE9C4875B79C}" type="presParOf" srcId="{B373C825-ABE6-4FBF-BC24-79399D5C185B}" destId="{A2D1C258-193D-4292-9691-91B2782B8157}" srcOrd="4" destOrd="0" presId="urn:microsoft.com/office/officeart/2005/8/layout/radial5"/>
    <dgm:cxn modelId="{A63CBEE2-3304-4878-8A83-F728A4604F72}" type="presParOf" srcId="{B373C825-ABE6-4FBF-BC24-79399D5C185B}" destId="{01987269-F3FB-4C32-A1BE-4E377B8E4E01}" srcOrd="5" destOrd="0" presId="urn:microsoft.com/office/officeart/2005/8/layout/radial5"/>
    <dgm:cxn modelId="{A0FEAE70-BBF1-44C8-810C-C636C4AAFE9A}" type="presParOf" srcId="{01987269-F3FB-4C32-A1BE-4E377B8E4E01}" destId="{FAC11F8D-02DA-49D5-B482-00F86BBD8EB3}" srcOrd="0" destOrd="0" presId="urn:microsoft.com/office/officeart/2005/8/layout/radial5"/>
    <dgm:cxn modelId="{0C71D141-AC12-470A-B792-185FF40681D9}" type="presParOf" srcId="{B373C825-ABE6-4FBF-BC24-79399D5C185B}" destId="{F6B8556D-ACBF-46AE-A832-A5E610BC9192}" srcOrd="6" destOrd="0" presId="urn:microsoft.com/office/officeart/2005/8/layout/radial5"/>
    <dgm:cxn modelId="{D2DF3283-BDF7-46E3-A535-5873D3F949C9}" type="presParOf" srcId="{B373C825-ABE6-4FBF-BC24-79399D5C185B}" destId="{6864159D-F994-437A-9728-1F075F90DBC9}" srcOrd="7" destOrd="0" presId="urn:microsoft.com/office/officeart/2005/8/layout/radial5"/>
    <dgm:cxn modelId="{B4CBC204-3901-4BAA-B70E-0946710F717A}" type="presParOf" srcId="{6864159D-F994-437A-9728-1F075F90DBC9}" destId="{D8EF64CE-49A5-4F8F-9AF5-172313E8E8F8}" srcOrd="0" destOrd="0" presId="urn:microsoft.com/office/officeart/2005/8/layout/radial5"/>
    <dgm:cxn modelId="{1327D709-0995-498E-8FC2-74FE21CD2E8B}" type="presParOf" srcId="{B373C825-ABE6-4FBF-BC24-79399D5C185B}" destId="{59A51A59-B02E-4C30-BC8C-7057D14533F7}" srcOrd="8" destOrd="0" presId="urn:microsoft.com/office/officeart/2005/8/layout/radial5"/>
    <dgm:cxn modelId="{E1556DBF-D33D-480B-8597-C895ECBEE139}" type="presParOf" srcId="{B373C825-ABE6-4FBF-BC24-79399D5C185B}" destId="{936029F3-2618-43F0-B235-DC65DC9459E8}" srcOrd="9" destOrd="0" presId="urn:microsoft.com/office/officeart/2005/8/layout/radial5"/>
    <dgm:cxn modelId="{FEB0FD43-C8A1-4B1D-81E1-CAAD855191A9}" type="presParOf" srcId="{936029F3-2618-43F0-B235-DC65DC9459E8}" destId="{6F694E5F-B952-4CA5-ABD9-C39C67A901D0}" srcOrd="0" destOrd="0" presId="urn:microsoft.com/office/officeart/2005/8/layout/radial5"/>
    <dgm:cxn modelId="{C749BB0E-E05F-48AB-BD55-5EF8966A6949}" type="presParOf" srcId="{B373C825-ABE6-4FBF-BC24-79399D5C185B}" destId="{8B7E3AC7-E0FF-42F1-86CC-E707E8FA9734}" srcOrd="10" destOrd="0" presId="urn:microsoft.com/office/officeart/2005/8/layout/radial5"/>
    <dgm:cxn modelId="{B01290F1-E1FC-4F5D-A051-88D0E5022EFE}" type="presParOf" srcId="{B373C825-ABE6-4FBF-BC24-79399D5C185B}" destId="{3DD73F23-F621-4CFF-BCA8-A6D052A38D0C}" srcOrd="11" destOrd="0" presId="urn:microsoft.com/office/officeart/2005/8/layout/radial5"/>
    <dgm:cxn modelId="{68E88D45-9913-4962-AA2A-8E626F724E19}" type="presParOf" srcId="{3DD73F23-F621-4CFF-BCA8-A6D052A38D0C}" destId="{A7518F08-1302-42D9-A527-239BEC2F2DE8}" srcOrd="0" destOrd="0" presId="urn:microsoft.com/office/officeart/2005/8/layout/radial5"/>
    <dgm:cxn modelId="{732F5528-2098-48FA-AC6F-90B793053AEC}" type="presParOf" srcId="{B373C825-ABE6-4FBF-BC24-79399D5C185B}" destId="{48F308CB-9667-4593-AF5E-242EC42B78DB}" srcOrd="12" destOrd="0" presId="urn:microsoft.com/office/officeart/2005/8/layout/radial5"/>
    <dgm:cxn modelId="{77A4802F-5F78-4215-BEA4-9154280C908C}" type="presParOf" srcId="{B373C825-ABE6-4FBF-BC24-79399D5C185B}" destId="{15B15368-3723-4F2F-837D-B0FA4E782975}" srcOrd="13" destOrd="0" presId="urn:microsoft.com/office/officeart/2005/8/layout/radial5"/>
    <dgm:cxn modelId="{895DE86D-69FE-4846-B102-2BC77E437F75}" type="presParOf" srcId="{15B15368-3723-4F2F-837D-B0FA4E782975}" destId="{A40DB7C8-2B36-4B91-91A3-CF4ED9FD25DC}" srcOrd="0" destOrd="0" presId="urn:microsoft.com/office/officeart/2005/8/layout/radial5"/>
    <dgm:cxn modelId="{B5258EB6-4F22-4C58-949E-1CAE6B753996}" type="presParOf" srcId="{B373C825-ABE6-4FBF-BC24-79399D5C185B}" destId="{C0E5A281-EE03-41BD-87D1-CF2BE0DAB170}" srcOrd="14" destOrd="0" presId="urn:microsoft.com/office/officeart/2005/8/layout/radial5"/>
    <dgm:cxn modelId="{AFA7F62B-4E97-4FA9-9E47-83E91FA03B79}" type="presParOf" srcId="{B373C825-ABE6-4FBF-BC24-79399D5C185B}" destId="{2F64B1CA-735A-4231-81FC-90715F3874A6}" srcOrd="15" destOrd="0" presId="urn:microsoft.com/office/officeart/2005/8/layout/radial5"/>
    <dgm:cxn modelId="{06D81346-EE33-42E0-A997-FAEABC2678E5}" type="presParOf" srcId="{2F64B1CA-735A-4231-81FC-90715F3874A6}" destId="{9C1FAD22-76F3-460A-94E0-AAE00A948537}" srcOrd="0" destOrd="0" presId="urn:microsoft.com/office/officeart/2005/8/layout/radial5"/>
    <dgm:cxn modelId="{86D652F6-2DBA-46E0-B4DF-55430F466F21}" type="presParOf" srcId="{B373C825-ABE6-4FBF-BC24-79399D5C185B}" destId="{D418EC87-842A-47EA-9531-E6CC674EEFDE}" srcOrd="16" destOrd="0" presId="urn:microsoft.com/office/officeart/2005/8/layout/radial5"/>
    <dgm:cxn modelId="{D9F36B1D-2F4F-45AE-8AD8-45E3533ACDFD}" type="presParOf" srcId="{B373C825-ABE6-4FBF-BC24-79399D5C185B}" destId="{090B2617-5D8E-4EEF-83B9-3B5687807CC6}" srcOrd="17" destOrd="0" presId="urn:microsoft.com/office/officeart/2005/8/layout/radial5"/>
    <dgm:cxn modelId="{B4CF95E7-3B36-4D4A-A2F4-C4A866A879F2}" type="presParOf" srcId="{090B2617-5D8E-4EEF-83B9-3B5687807CC6}" destId="{8B12EA41-09BF-4307-A8EC-EDFF0CA86B5B}" srcOrd="0" destOrd="0" presId="urn:microsoft.com/office/officeart/2005/8/layout/radial5"/>
    <dgm:cxn modelId="{1FD92B79-9093-4280-A2DA-663358A86245}" type="presParOf" srcId="{B373C825-ABE6-4FBF-BC24-79399D5C185B}" destId="{06660F58-7F2A-41CB-8A49-BD889E2BE79F}" srcOrd="18"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28B129B-91F0-4EF6-80AC-A780FC388A3A}" type="doc">
      <dgm:prSet loTypeId="urn:microsoft.com/office/officeart/2008/layout/RadialCluster" loCatId="relationship" qsTypeId="urn:microsoft.com/office/officeart/2005/8/quickstyle/simple3" qsCatId="simple" csTypeId="urn:microsoft.com/office/officeart/2005/8/colors/accent0_3" csCatId="mainScheme" phldr="1"/>
      <dgm:spPr/>
      <dgm:t>
        <a:bodyPr/>
        <a:lstStyle/>
        <a:p>
          <a:endParaRPr lang="en-GB"/>
        </a:p>
      </dgm:t>
    </dgm:pt>
    <dgm:pt modelId="{296025E5-5178-4BF3-9D6D-4410BE43B6DF}">
      <dgm:prSet phldrT="[Text]"/>
      <dgm:spPr>
        <a:solidFill>
          <a:srgbClr val="104F75"/>
        </a:solidFill>
      </dgm:spPr>
      <dgm:t>
        <a:bodyPr/>
        <a:lstStyle/>
        <a:p>
          <a:r>
            <a:rPr lang="en-GB"/>
            <a:t> </a:t>
          </a:r>
        </a:p>
      </dgm:t>
    </dgm:pt>
    <dgm:pt modelId="{33FEF7E4-ECC1-476A-97AA-B96D11019880}" type="parTrans" cxnId="{90CD8A5D-7819-402B-9E14-9ADDFE5F1FD8}">
      <dgm:prSet/>
      <dgm:spPr/>
      <dgm:t>
        <a:bodyPr/>
        <a:lstStyle/>
        <a:p>
          <a:endParaRPr lang="en-GB"/>
        </a:p>
      </dgm:t>
    </dgm:pt>
    <dgm:pt modelId="{A3FAC1AA-9A9E-4722-8775-4F2465E8A678}" type="sibTrans" cxnId="{90CD8A5D-7819-402B-9E14-9ADDFE5F1FD8}">
      <dgm:prSet/>
      <dgm:spPr/>
      <dgm:t>
        <a:bodyPr/>
        <a:lstStyle/>
        <a:p>
          <a:endParaRPr lang="en-GB"/>
        </a:p>
      </dgm:t>
    </dgm:pt>
    <dgm:pt modelId="{0A3EE0E3-7FA1-44E2-8662-F63AE0C62A17}">
      <dgm:prSet phldrT="[Text]"/>
      <dgm:spPr/>
      <dgm:t>
        <a:bodyPr/>
        <a:lstStyle/>
        <a:p>
          <a:pPr algn="ctr"/>
          <a:r>
            <a:rPr lang="en-GB" b="0"/>
            <a:t>Teachers who </a:t>
          </a:r>
          <a:r>
            <a:rPr lang="en-GB" b="1"/>
            <a:t>currently have </a:t>
          </a:r>
          <a:r>
            <a:rPr lang="en-GB" b="0"/>
            <a:t>or </a:t>
          </a:r>
          <a:r>
            <a:rPr lang="en-GB"/>
            <a:t>are </a:t>
          </a:r>
          <a:r>
            <a:rPr lang="en-GB" b="1"/>
            <a:t>aspiring to have </a:t>
          </a:r>
          <a:r>
            <a:rPr lang="en-GB" b="0"/>
            <a:t>responsibilities for leading the development of other teachers in their school</a:t>
          </a:r>
          <a:endParaRPr lang="en-GB"/>
        </a:p>
      </dgm:t>
    </dgm:pt>
    <dgm:pt modelId="{F0395318-68F3-4790-B3EF-80408ECE3636}" type="parTrans" cxnId="{06F34645-ED7C-4A24-8BC8-35A8A68553CC}">
      <dgm:prSet/>
      <dgm:spPr/>
      <dgm:t>
        <a:bodyPr/>
        <a:lstStyle/>
        <a:p>
          <a:endParaRPr lang="en-GB"/>
        </a:p>
      </dgm:t>
    </dgm:pt>
    <dgm:pt modelId="{E2DE0C92-F7FF-4752-9996-AB282E20FF7A}" type="sibTrans" cxnId="{06F34645-ED7C-4A24-8BC8-35A8A68553CC}">
      <dgm:prSet/>
      <dgm:spPr/>
      <dgm:t>
        <a:bodyPr/>
        <a:lstStyle/>
        <a:p>
          <a:endParaRPr lang="en-GB"/>
        </a:p>
      </dgm:t>
    </dgm:pt>
    <dgm:pt modelId="{50DA6A0A-7A23-4FE5-956D-DCB9E79CAF88}">
      <dgm:prSet phldrT="[Text]"/>
      <dgm:spPr/>
      <dgm:t>
        <a:bodyPr/>
        <a:lstStyle/>
        <a:p>
          <a:pPr algn="ctr"/>
          <a:r>
            <a:rPr lang="en-GB" b="0"/>
            <a:t>Likely to be part of the </a:t>
          </a:r>
          <a:r>
            <a:rPr lang="en-GB" b="1"/>
            <a:t>middle leadership </a:t>
          </a:r>
          <a:r>
            <a:rPr lang="en-GB"/>
            <a:t>team </a:t>
          </a:r>
          <a:r>
            <a:rPr lang="en-GB" b="0"/>
            <a:t>(but roles vary)</a:t>
          </a:r>
          <a:endParaRPr lang="en-GB"/>
        </a:p>
      </dgm:t>
    </dgm:pt>
    <dgm:pt modelId="{72CB4FA2-2C2A-418A-AD93-D450C68C856E}" type="parTrans" cxnId="{7AC049C7-2ECE-477A-A0EC-41B05CC13A6E}">
      <dgm:prSet/>
      <dgm:spPr/>
      <dgm:t>
        <a:bodyPr/>
        <a:lstStyle/>
        <a:p>
          <a:endParaRPr lang="en-GB"/>
        </a:p>
      </dgm:t>
    </dgm:pt>
    <dgm:pt modelId="{BA167098-8155-486D-BBA4-E9E8B7BB866B}" type="sibTrans" cxnId="{7AC049C7-2ECE-477A-A0EC-41B05CC13A6E}">
      <dgm:prSet/>
      <dgm:spPr/>
      <dgm:t>
        <a:bodyPr/>
        <a:lstStyle/>
        <a:p>
          <a:endParaRPr lang="en-GB"/>
        </a:p>
      </dgm:t>
    </dgm:pt>
    <dgm:pt modelId="{B70A321C-D4AA-4A23-9365-C4F0A595875A}">
      <dgm:prSet phldrT="[Text]"/>
      <dgm:spPr/>
      <dgm:t>
        <a:bodyPr/>
        <a:lstStyle/>
        <a:p>
          <a:pPr algn="ctr"/>
          <a:r>
            <a:rPr lang="en-GB" b="0"/>
            <a:t>May </a:t>
          </a:r>
          <a:r>
            <a:rPr lang="en-GB" b="1"/>
            <a:t>manage a team of mentors or coaches </a:t>
          </a:r>
          <a:r>
            <a:rPr lang="en-GB" b="0"/>
            <a:t>(directly or indirectly)</a:t>
          </a:r>
          <a:endParaRPr lang="en-GB"/>
        </a:p>
      </dgm:t>
    </dgm:pt>
    <dgm:pt modelId="{F4AB3E96-A31A-48CA-9030-BA130B304CA3}" type="parTrans" cxnId="{08F9A7B9-DAE9-4EE3-A734-899806E044D9}">
      <dgm:prSet/>
      <dgm:spPr/>
      <dgm:t>
        <a:bodyPr/>
        <a:lstStyle/>
        <a:p>
          <a:endParaRPr lang="en-GB"/>
        </a:p>
      </dgm:t>
    </dgm:pt>
    <dgm:pt modelId="{FA5FA56A-DC42-4EE5-B053-16B6D3C01048}" type="sibTrans" cxnId="{08F9A7B9-DAE9-4EE3-A734-899806E044D9}">
      <dgm:prSet/>
      <dgm:spPr/>
      <dgm:t>
        <a:bodyPr/>
        <a:lstStyle/>
        <a:p>
          <a:endParaRPr lang="en-GB"/>
        </a:p>
      </dgm:t>
    </dgm:pt>
    <dgm:pt modelId="{3B962C66-339E-45F8-9D71-438B2DD8C9C6}">
      <dgm:prSet phldrT="[Text]" custT="1"/>
      <dgm:spPr/>
      <dgm:t>
        <a:bodyPr/>
        <a:lstStyle/>
        <a:p>
          <a:pPr algn="ctr"/>
          <a:r>
            <a:rPr lang="en-GB" sz="1500" b="1"/>
            <a:t>Primary</a:t>
          </a:r>
          <a:r>
            <a:rPr lang="en-GB" sz="1500" b="0"/>
            <a:t> or </a:t>
          </a:r>
          <a:r>
            <a:rPr lang="en-GB" sz="1500" b="1"/>
            <a:t>secondary</a:t>
          </a:r>
        </a:p>
      </dgm:t>
    </dgm:pt>
    <dgm:pt modelId="{BD49058C-C4E1-4CDC-AD6B-389900BA332C}" type="parTrans" cxnId="{A0C0C148-7824-4696-8F79-BD6A90B3BA9F}">
      <dgm:prSet/>
      <dgm:spPr/>
      <dgm:t>
        <a:bodyPr/>
        <a:lstStyle/>
        <a:p>
          <a:endParaRPr lang="en-GB"/>
        </a:p>
      </dgm:t>
    </dgm:pt>
    <dgm:pt modelId="{8FD146F6-0E9A-4681-B8E5-E86B6EC4185A}" type="sibTrans" cxnId="{A0C0C148-7824-4696-8F79-BD6A90B3BA9F}">
      <dgm:prSet/>
      <dgm:spPr/>
      <dgm:t>
        <a:bodyPr/>
        <a:lstStyle/>
        <a:p>
          <a:endParaRPr lang="en-GB"/>
        </a:p>
      </dgm:t>
    </dgm:pt>
    <dgm:pt modelId="{65FE04BD-70B2-47D8-9AAC-80A24806F18B}">
      <dgm:prSet phldrT="[Text]" custT="1"/>
      <dgm:spPr/>
      <dgm:t>
        <a:bodyPr/>
        <a:lstStyle/>
        <a:p>
          <a:pPr algn="ctr"/>
          <a:r>
            <a:rPr lang="en-GB" sz="1500" b="0"/>
            <a:t>Working in </a:t>
          </a:r>
          <a:r>
            <a:rPr lang="en-GB" sz="1500" b="1"/>
            <a:t>any type </a:t>
          </a:r>
          <a:r>
            <a:rPr lang="en-GB" sz="1500" b="0"/>
            <a:t>of school (including </a:t>
          </a:r>
          <a:r>
            <a:rPr lang="en-GB" sz="1500"/>
            <a:t>special schools</a:t>
          </a:r>
          <a:r>
            <a:rPr lang="en-GB" sz="1500" b="0"/>
            <a:t>)</a:t>
          </a:r>
          <a:endParaRPr lang="en-GB" sz="1500"/>
        </a:p>
      </dgm:t>
    </dgm:pt>
    <dgm:pt modelId="{7CF388FD-0B0A-4656-A0FD-0D27B70A3425}" type="parTrans" cxnId="{9FE2EE26-DBCA-4BD5-9715-63CB976636F1}">
      <dgm:prSet/>
      <dgm:spPr/>
      <dgm:t>
        <a:bodyPr/>
        <a:lstStyle/>
        <a:p>
          <a:endParaRPr lang="en-GB"/>
        </a:p>
      </dgm:t>
    </dgm:pt>
    <dgm:pt modelId="{91EAF49B-3E2C-4CA8-9161-C4E8EAD995EB}" type="sibTrans" cxnId="{9FE2EE26-DBCA-4BD5-9715-63CB976636F1}">
      <dgm:prSet/>
      <dgm:spPr/>
      <dgm:t>
        <a:bodyPr/>
        <a:lstStyle/>
        <a:p>
          <a:endParaRPr lang="en-GB"/>
        </a:p>
      </dgm:t>
    </dgm:pt>
    <dgm:pt modelId="{F59E2157-26D2-4E2A-AA1E-531514BB08C6}">
      <dgm:prSet phldrT="[Text]" custT="1"/>
      <dgm:spPr/>
      <dgm:t>
        <a:bodyPr/>
        <a:lstStyle/>
        <a:p>
          <a:pPr algn="l">
            <a:spcBef>
              <a:spcPts val="600"/>
            </a:spcBef>
          </a:pPr>
          <a:r>
            <a:rPr lang="en-GB" sz="1400" b="0"/>
            <a:t>  </a:t>
          </a:r>
          <a:r>
            <a:rPr lang="en-GB" sz="1500" b="0"/>
            <a:t>Role may include supporting:</a:t>
          </a:r>
          <a:br>
            <a:rPr lang="en-GB" sz="1500" b="0"/>
          </a:br>
          <a:r>
            <a:rPr lang="en-GB" sz="1500" b="0"/>
            <a:t> </a:t>
          </a:r>
          <a:br>
            <a:rPr lang="en-GB" sz="1500" b="0"/>
          </a:br>
          <a:r>
            <a:rPr lang="en-GB" sz="1500" b="0"/>
            <a:t> - trainee teachers (ITT)</a:t>
          </a:r>
          <a:br>
            <a:rPr lang="en-GB" sz="1500" b="0"/>
          </a:br>
          <a:r>
            <a:rPr lang="en-GB" sz="1500" b="0"/>
            <a:t> - early career teachers (ECF) </a:t>
          </a:r>
          <a:br>
            <a:rPr lang="en-GB" sz="1500" b="0"/>
          </a:br>
          <a:r>
            <a:rPr lang="en-GB" sz="1500" b="0"/>
            <a:t> - and/or wider development of   </a:t>
          </a:r>
          <a:br>
            <a:rPr lang="en-GB" sz="1500" b="0"/>
          </a:br>
          <a:r>
            <a:rPr lang="en-GB" sz="1500" b="0"/>
            <a:t>   school colleagues</a:t>
          </a:r>
          <a:endParaRPr lang="en-GB" sz="1500"/>
        </a:p>
      </dgm:t>
    </dgm:pt>
    <dgm:pt modelId="{FB40D168-710B-4AB8-9E4F-E230F6F8D3C2}" type="parTrans" cxnId="{34E6EE0B-0EF7-4CB9-9D4A-5FFD0F6D793D}">
      <dgm:prSet/>
      <dgm:spPr/>
      <dgm:t>
        <a:bodyPr/>
        <a:lstStyle/>
        <a:p>
          <a:endParaRPr lang="en-GB"/>
        </a:p>
      </dgm:t>
    </dgm:pt>
    <dgm:pt modelId="{FE72B12B-B6D3-44D9-891E-DB8DDA3CC69C}" type="sibTrans" cxnId="{34E6EE0B-0EF7-4CB9-9D4A-5FFD0F6D793D}">
      <dgm:prSet/>
      <dgm:spPr/>
      <dgm:t>
        <a:bodyPr/>
        <a:lstStyle/>
        <a:p>
          <a:endParaRPr lang="en-GB"/>
        </a:p>
      </dgm:t>
    </dgm:pt>
    <dgm:pt modelId="{35F5DFAC-C6A8-4BA5-AAA9-D8A7506918B5}" type="pres">
      <dgm:prSet presAssocID="{D28B129B-91F0-4EF6-80AC-A780FC388A3A}" presName="Name0" presStyleCnt="0">
        <dgm:presLayoutVars>
          <dgm:chMax val="1"/>
          <dgm:chPref val="1"/>
          <dgm:dir/>
          <dgm:animOne val="branch"/>
          <dgm:animLvl val="lvl"/>
        </dgm:presLayoutVars>
      </dgm:prSet>
      <dgm:spPr/>
    </dgm:pt>
    <dgm:pt modelId="{F1E06301-38A5-4869-9F84-E3A0506F8ECE}" type="pres">
      <dgm:prSet presAssocID="{296025E5-5178-4BF3-9D6D-4410BE43B6DF}" presName="singleCycle" presStyleCnt="0"/>
      <dgm:spPr/>
    </dgm:pt>
    <dgm:pt modelId="{F11ED8C5-D5F5-46A5-98A7-3E9DC416230C}" type="pres">
      <dgm:prSet presAssocID="{296025E5-5178-4BF3-9D6D-4410BE43B6DF}" presName="singleCenter" presStyleLbl="node1" presStyleIdx="0" presStyleCnt="7">
        <dgm:presLayoutVars>
          <dgm:chMax val="7"/>
          <dgm:chPref val="7"/>
        </dgm:presLayoutVars>
      </dgm:prSet>
      <dgm:spPr/>
    </dgm:pt>
    <dgm:pt modelId="{DD5043DD-BF3B-4202-91FB-E577F8537508}" type="pres">
      <dgm:prSet presAssocID="{F0395318-68F3-4790-B3EF-80408ECE3636}" presName="Name56" presStyleLbl="parChTrans1D2" presStyleIdx="0" presStyleCnt="6"/>
      <dgm:spPr/>
    </dgm:pt>
    <dgm:pt modelId="{240CB1E9-2597-491A-8080-66D0965709BA}" type="pres">
      <dgm:prSet presAssocID="{0A3EE0E3-7FA1-44E2-8662-F63AE0C62A17}" presName="text0" presStyleLbl="node1" presStyleIdx="1" presStyleCnt="7" custScaleX="234117" custScaleY="124614" custRadScaleRad="90100" custRadScaleInc="42865">
        <dgm:presLayoutVars>
          <dgm:bulletEnabled val="1"/>
        </dgm:presLayoutVars>
      </dgm:prSet>
      <dgm:spPr/>
    </dgm:pt>
    <dgm:pt modelId="{D2628382-0920-4684-A493-B858A4D85CBC}" type="pres">
      <dgm:prSet presAssocID="{72CB4FA2-2C2A-418A-AD93-D450C68C856E}" presName="Name56" presStyleLbl="parChTrans1D2" presStyleIdx="1" presStyleCnt="6"/>
      <dgm:spPr/>
    </dgm:pt>
    <dgm:pt modelId="{50865FEA-0D2B-45F7-BAEE-E3E6822566D3}" type="pres">
      <dgm:prSet presAssocID="{50DA6A0A-7A23-4FE5-956D-DCB9E79CAF88}" presName="text0" presStyleLbl="node1" presStyleIdx="2" presStyleCnt="7" custScaleX="174231" custScaleY="88145" custRadScaleRad="100767" custRadScaleInc="65416">
        <dgm:presLayoutVars>
          <dgm:bulletEnabled val="1"/>
        </dgm:presLayoutVars>
      </dgm:prSet>
      <dgm:spPr/>
    </dgm:pt>
    <dgm:pt modelId="{07CB55B5-C3E3-46D6-A41C-71136C9F9ED8}" type="pres">
      <dgm:prSet presAssocID="{F4AB3E96-A31A-48CA-9030-BA130B304CA3}" presName="Name56" presStyleLbl="parChTrans1D2" presStyleIdx="2" presStyleCnt="6"/>
      <dgm:spPr/>
    </dgm:pt>
    <dgm:pt modelId="{B111D133-7FD6-4A8E-9C80-8372BFA86FCD}" type="pres">
      <dgm:prSet presAssocID="{B70A321C-D4AA-4A23-9365-C4F0A595875A}" presName="text0" presStyleLbl="node1" presStyleIdx="3" presStyleCnt="7" custScaleX="163964" custRadScaleRad="115976" custRadScaleInc="26396">
        <dgm:presLayoutVars>
          <dgm:bulletEnabled val="1"/>
        </dgm:presLayoutVars>
      </dgm:prSet>
      <dgm:spPr/>
    </dgm:pt>
    <dgm:pt modelId="{568C6F73-EF74-4E41-88A7-94042F9E2027}" type="pres">
      <dgm:prSet presAssocID="{BD49058C-C4E1-4CDC-AD6B-389900BA332C}" presName="Name56" presStyleLbl="parChTrans1D2" presStyleIdx="3" presStyleCnt="6"/>
      <dgm:spPr/>
    </dgm:pt>
    <dgm:pt modelId="{96CE0549-116C-4FA1-B9BF-A55120619DC4}" type="pres">
      <dgm:prSet presAssocID="{3B962C66-339E-45F8-9D71-438B2DD8C9C6}" presName="text0" presStyleLbl="node1" presStyleIdx="4" presStyleCnt="7" custScaleY="64456" custRadScaleRad="83188" custRadScaleInc="31582">
        <dgm:presLayoutVars>
          <dgm:bulletEnabled val="1"/>
        </dgm:presLayoutVars>
      </dgm:prSet>
      <dgm:spPr/>
    </dgm:pt>
    <dgm:pt modelId="{B4F95E0B-2A0C-4C30-ADD3-8BBA27D7074B}" type="pres">
      <dgm:prSet presAssocID="{7CF388FD-0B0A-4656-A0FD-0D27B70A3425}" presName="Name56" presStyleLbl="parChTrans1D2" presStyleIdx="4" presStyleCnt="6"/>
      <dgm:spPr/>
    </dgm:pt>
    <dgm:pt modelId="{B18E14CF-CAC9-4FDC-AF00-F3D19EE25D0B}" type="pres">
      <dgm:prSet presAssocID="{65FE04BD-70B2-47D8-9AAC-80A24806F18B}" presName="text0" presStyleLbl="node1" presStyleIdx="5" presStyleCnt="7" custScaleX="163701" custScaleY="82219" custRadScaleRad="135896" custRadScaleInc="38058">
        <dgm:presLayoutVars>
          <dgm:bulletEnabled val="1"/>
        </dgm:presLayoutVars>
      </dgm:prSet>
      <dgm:spPr/>
    </dgm:pt>
    <dgm:pt modelId="{5B90CA40-A4C1-4130-89E6-6A8B61EEF872}" type="pres">
      <dgm:prSet presAssocID="{FB40D168-710B-4AB8-9E4F-E230F6F8D3C2}" presName="Name56" presStyleLbl="parChTrans1D2" presStyleIdx="5" presStyleCnt="6"/>
      <dgm:spPr/>
    </dgm:pt>
    <dgm:pt modelId="{6087917E-FFEF-404B-9FFF-35BD683D6898}" type="pres">
      <dgm:prSet presAssocID="{F59E2157-26D2-4E2A-AA1E-531514BB08C6}" presName="text0" presStyleLbl="node1" presStyleIdx="6" presStyleCnt="7" custScaleX="238507" custScaleY="147835" custRadScaleRad="138740" custRadScaleInc="-35293">
        <dgm:presLayoutVars>
          <dgm:bulletEnabled val="1"/>
        </dgm:presLayoutVars>
      </dgm:prSet>
      <dgm:spPr/>
    </dgm:pt>
  </dgm:ptLst>
  <dgm:cxnLst>
    <dgm:cxn modelId="{3D97990A-BB85-4895-A12D-8A3A359E4D91}" type="presOf" srcId="{F59E2157-26D2-4E2A-AA1E-531514BB08C6}" destId="{6087917E-FFEF-404B-9FFF-35BD683D6898}" srcOrd="0" destOrd="0" presId="urn:microsoft.com/office/officeart/2008/layout/RadialCluster"/>
    <dgm:cxn modelId="{34E6EE0B-0EF7-4CB9-9D4A-5FFD0F6D793D}" srcId="{296025E5-5178-4BF3-9D6D-4410BE43B6DF}" destId="{F59E2157-26D2-4E2A-AA1E-531514BB08C6}" srcOrd="5" destOrd="0" parTransId="{FB40D168-710B-4AB8-9E4F-E230F6F8D3C2}" sibTransId="{FE72B12B-B6D3-44D9-891E-DB8DDA3CC69C}"/>
    <dgm:cxn modelId="{25B5BE1B-C0A6-45D9-BFFE-8EE8DC260E65}" type="presOf" srcId="{B70A321C-D4AA-4A23-9365-C4F0A595875A}" destId="{B111D133-7FD6-4A8E-9C80-8372BFA86FCD}" srcOrd="0" destOrd="0" presId="urn:microsoft.com/office/officeart/2008/layout/RadialCluster"/>
    <dgm:cxn modelId="{9FE2EE26-DBCA-4BD5-9715-63CB976636F1}" srcId="{296025E5-5178-4BF3-9D6D-4410BE43B6DF}" destId="{65FE04BD-70B2-47D8-9AAC-80A24806F18B}" srcOrd="4" destOrd="0" parTransId="{7CF388FD-0B0A-4656-A0FD-0D27B70A3425}" sibTransId="{91EAF49B-3E2C-4CA8-9161-C4E8EAD995EB}"/>
    <dgm:cxn modelId="{C0BB5530-17A2-48F1-9A6E-8E5426422701}" type="presOf" srcId="{3B962C66-339E-45F8-9D71-438B2DD8C9C6}" destId="{96CE0549-116C-4FA1-B9BF-A55120619DC4}" srcOrd="0" destOrd="0" presId="urn:microsoft.com/office/officeart/2008/layout/RadialCluster"/>
    <dgm:cxn modelId="{374C8F39-7E46-45A8-A56F-41FD63A33F98}" type="presOf" srcId="{F0395318-68F3-4790-B3EF-80408ECE3636}" destId="{DD5043DD-BF3B-4202-91FB-E577F8537508}" srcOrd="0" destOrd="0" presId="urn:microsoft.com/office/officeart/2008/layout/RadialCluster"/>
    <dgm:cxn modelId="{90CD8A5D-7819-402B-9E14-9ADDFE5F1FD8}" srcId="{D28B129B-91F0-4EF6-80AC-A780FC388A3A}" destId="{296025E5-5178-4BF3-9D6D-4410BE43B6DF}" srcOrd="0" destOrd="0" parTransId="{33FEF7E4-ECC1-476A-97AA-B96D11019880}" sibTransId="{A3FAC1AA-9A9E-4722-8775-4F2465E8A678}"/>
    <dgm:cxn modelId="{AE47EF41-E0DD-4319-844B-DA3F0FAE1FB4}" type="presOf" srcId="{72CB4FA2-2C2A-418A-AD93-D450C68C856E}" destId="{D2628382-0920-4684-A493-B858A4D85CBC}" srcOrd="0" destOrd="0" presId="urn:microsoft.com/office/officeart/2008/layout/RadialCluster"/>
    <dgm:cxn modelId="{06F34645-ED7C-4A24-8BC8-35A8A68553CC}" srcId="{296025E5-5178-4BF3-9D6D-4410BE43B6DF}" destId="{0A3EE0E3-7FA1-44E2-8662-F63AE0C62A17}" srcOrd="0" destOrd="0" parTransId="{F0395318-68F3-4790-B3EF-80408ECE3636}" sibTransId="{E2DE0C92-F7FF-4752-9996-AB282E20FF7A}"/>
    <dgm:cxn modelId="{A0C0C148-7824-4696-8F79-BD6A90B3BA9F}" srcId="{296025E5-5178-4BF3-9D6D-4410BE43B6DF}" destId="{3B962C66-339E-45F8-9D71-438B2DD8C9C6}" srcOrd="3" destOrd="0" parTransId="{BD49058C-C4E1-4CDC-AD6B-389900BA332C}" sibTransId="{8FD146F6-0E9A-4681-B8E5-E86B6EC4185A}"/>
    <dgm:cxn modelId="{399CF04B-AEB9-4B82-B6F6-31A3E0205DC6}" type="presOf" srcId="{0A3EE0E3-7FA1-44E2-8662-F63AE0C62A17}" destId="{240CB1E9-2597-491A-8080-66D0965709BA}" srcOrd="0" destOrd="0" presId="urn:microsoft.com/office/officeart/2008/layout/RadialCluster"/>
    <dgm:cxn modelId="{72AC9455-B99E-459A-8EC8-FD698D995385}" type="presOf" srcId="{296025E5-5178-4BF3-9D6D-4410BE43B6DF}" destId="{F11ED8C5-D5F5-46A5-98A7-3E9DC416230C}" srcOrd="0" destOrd="0" presId="urn:microsoft.com/office/officeart/2008/layout/RadialCluster"/>
    <dgm:cxn modelId="{8EE46F93-37D3-4D2F-9842-B9A51F3CE21F}" type="presOf" srcId="{F4AB3E96-A31A-48CA-9030-BA130B304CA3}" destId="{07CB55B5-C3E3-46D6-A41C-71136C9F9ED8}" srcOrd="0" destOrd="0" presId="urn:microsoft.com/office/officeart/2008/layout/RadialCluster"/>
    <dgm:cxn modelId="{D5BB7E96-B1AD-4DF8-9059-6A12CFC65AD6}" type="presOf" srcId="{7CF388FD-0B0A-4656-A0FD-0D27B70A3425}" destId="{B4F95E0B-2A0C-4C30-ADD3-8BBA27D7074B}" srcOrd="0" destOrd="0" presId="urn:microsoft.com/office/officeart/2008/layout/RadialCluster"/>
    <dgm:cxn modelId="{9AA8A4A2-0661-4933-A2DD-BC7510166593}" type="presOf" srcId="{FB40D168-710B-4AB8-9E4F-E230F6F8D3C2}" destId="{5B90CA40-A4C1-4130-89E6-6A8B61EEF872}" srcOrd="0" destOrd="0" presId="urn:microsoft.com/office/officeart/2008/layout/RadialCluster"/>
    <dgm:cxn modelId="{08F9A7B9-DAE9-4EE3-A734-899806E044D9}" srcId="{296025E5-5178-4BF3-9D6D-4410BE43B6DF}" destId="{B70A321C-D4AA-4A23-9365-C4F0A595875A}" srcOrd="2" destOrd="0" parTransId="{F4AB3E96-A31A-48CA-9030-BA130B304CA3}" sibTransId="{FA5FA56A-DC42-4EE5-B053-16B6D3C01048}"/>
    <dgm:cxn modelId="{7AC049C7-2ECE-477A-A0EC-41B05CC13A6E}" srcId="{296025E5-5178-4BF3-9D6D-4410BE43B6DF}" destId="{50DA6A0A-7A23-4FE5-956D-DCB9E79CAF88}" srcOrd="1" destOrd="0" parTransId="{72CB4FA2-2C2A-418A-AD93-D450C68C856E}" sibTransId="{BA167098-8155-486D-BBA4-E9E8B7BB866B}"/>
    <dgm:cxn modelId="{54BBB3C8-1795-45CA-B594-6402C7AE014B}" type="presOf" srcId="{65FE04BD-70B2-47D8-9AAC-80A24806F18B}" destId="{B18E14CF-CAC9-4FDC-AF00-F3D19EE25D0B}" srcOrd="0" destOrd="0" presId="urn:microsoft.com/office/officeart/2008/layout/RadialCluster"/>
    <dgm:cxn modelId="{B04031F1-C055-489F-9CF8-3C231362712E}" type="presOf" srcId="{BD49058C-C4E1-4CDC-AD6B-389900BA332C}" destId="{568C6F73-EF74-4E41-88A7-94042F9E2027}" srcOrd="0" destOrd="0" presId="urn:microsoft.com/office/officeart/2008/layout/RadialCluster"/>
    <dgm:cxn modelId="{B9BE41F9-09CC-42F4-938A-376F94EC36B8}" type="presOf" srcId="{D28B129B-91F0-4EF6-80AC-A780FC388A3A}" destId="{35F5DFAC-C6A8-4BA5-AAA9-D8A7506918B5}" srcOrd="0" destOrd="0" presId="urn:microsoft.com/office/officeart/2008/layout/RadialCluster"/>
    <dgm:cxn modelId="{9B4742FE-145C-43BF-B974-060B370B6D49}" type="presOf" srcId="{50DA6A0A-7A23-4FE5-956D-DCB9E79CAF88}" destId="{50865FEA-0D2B-45F7-BAEE-E3E6822566D3}" srcOrd="0" destOrd="0" presId="urn:microsoft.com/office/officeart/2008/layout/RadialCluster"/>
    <dgm:cxn modelId="{209DC7A4-68D5-4D64-A499-ECDD3F848894}" type="presParOf" srcId="{35F5DFAC-C6A8-4BA5-AAA9-D8A7506918B5}" destId="{F1E06301-38A5-4869-9F84-E3A0506F8ECE}" srcOrd="0" destOrd="0" presId="urn:microsoft.com/office/officeart/2008/layout/RadialCluster"/>
    <dgm:cxn modelId="{BCDD8D00-69A7-4CBD-ACF4-7F79C91C1A63}" type="presParOf" srcId="{F1E06301-38A5-4869-9F84-E3A0506F8ECE}" destId="{F11ED8C5-D5F5-46A5-98A7-3E9DC416230C}" srcOrd="0" destOrd="0" presId="urn:microsoft.com/office/officeart/2008/layout/RadialCluster"/>
    <dgm:cxn modelId="{09F5A51C-E7B0-4B60-84E0-1F2DA4DFBCD0}" type="presParOf" srcId="{F1E06301-38A5-4869-9F84-E3A0506F8ECE}" destId="{DD5043DD-BF3B-4202-91FB-E577F8537508}" srcOrd="1" destOrd="0" presId="urn:microsoft.com/office/officeart/2008/layout/RadialCluster"/>
    <dgm:cxn modelId="{230172C4-2ED3-4241-AA23-FA995DBB6385}" type="presParOf" srcId="{F1E06301-38A5-4869-9F84-E3A0506F8ECE}" destId="{240CB1E9-2597-491A-8080-66D0965709BA}" srcOrd="2" destOrd="0" presId="urn:microsoft.com/office/officeart/2008/layout/RadialCluster"/>
    <dgm:cxn modelId="{920D519B-1817-4BF9-ACEC-0C1B2FC04C3F}" type="presParOf" srcId="{F1E06301-38A5-4869-9F84-E3A0506F8ECE}" destId="{D2628382-0920-4684-A493-B858A4D85CBC}" srcOrd="3" destOrd="0" presId="urn:microsoft.com/office/officeart/2008/layout/RadialCluster"/>
    <dgm:cxn modelId="{FDF1A2FE-FF7E-4DE0-8A9B-D663BD5B4FB5}" type="presParOf" srcId="{F1E06301-38A5-4869-9F84-E3A0506F8ECE}" destId="{50865FEA-0D2B-45F7-BAEE-E3E6822566D3}" srcOrd="4" destOrd="0" presId="urn:microsoft.com/office/officeart/2008/layout/RadialCluster"/>
    <dgm:cxn modelId="{67343698-1EED-4FA1-BC9B-0D1FF1531123}" type="presParOf" srcId="{F1E06301-38A5-4869-9F84-E3A0506F8ECE}" destId="{07CB55B5-C3E3-46D6-A41C-71136C9F9ED8}" srcOrd="5" destOrd="0" presId="urn:microsoft.com/office/officeart/2008/layout/RadialCluster"/>
    <dgm:cxn modelId="{95EC504F-6932-41CA-A44B-CFC3B1C5545C}" type="presParOf" srcId="{F1E06301-38A5-4869-9F84-E3A0506F8ECE}" destId="{B111D133-7FD6-4A8E-9C80-8372BFA86FCD}" srcOrd="6" destOrd="0" presId="urn:microsoft.com/office/officeart/2008/layout/RadialCluster"/>
    <dgm:cxn modelId="{C43DF162-1090-4762-A6EF-928BFBBFB254}" type="presParOf" srcId="{F1E06301-38A5-4869-9F84-E3A0506F8ECE}" destId="{568C6F73-EF74-4E41-88A7-94042F9E2027}" srcOrd="7" destOrd="0" presId="urn:microsoft.com/office/officeart/2008/layout/RadialCluster"/>
    <dgm:cxn modelId="{FEA67E11-1FFF-42B3-8080-CC4035570CFB}" type="presParOf" srcId="{F1E06301-38A5-4869-9F84-E3A0506F8ECE}" destId="{96CE0549-116C-4FA1-B9BF-A55120619DC4}" srcOrd="8" destOrd="0" presId="urn:microsoft.com/office/officeart/2008/layout/RadialCluster"/>
    <dgm:cxn modelId="{1127B555-99EB-4A22-9061-711727C5A904}" type="presParOf" srcId="{F1E06301-38A5-4869-9F84-E3A0506F8ECE}" destId="{B4F95E0B-2A0C-4C30-ADD3-8BBA27D7074B}" srcOrd="9" destOrd="0" presId="urn:microsoft.com/office/officeart/2008/layout/RadialCluster"/>
    <dgm:cxn modelId="{649E48B4-F6E9-4F75-A879-2C107648D217}" type="presParOf" srcId="{F1E06301-38A5-4869-9F84-E3A0506F8ECE}" destId="{B18E14CF-CAC9-4FDC-AF00-F3D19EE25D0B}" srcOrd="10" destOrd="0" presId="urn:microsoft.com/office/officeart/2008/layout/RadialCluster"/>
    <dgm:cxn modelId="{515EC7EC-466E-447C-BFFC-C6208621C621}" type="presParOf" srcId="{F1E06301-38A5-4869-9F84-E3A0506F8ECE}" destId="{5B90CA40-A4C1-4130-89E6-6A8B61EEF872}" srcOrd="11" destOrd="0" presId="urn:microsoft.com/office/officeart/2008/layout/RadialCluster"/>
    <dgm:cxn modelId="{27534A26-B854-438E-A770-C268F5F612C1}" type="presParOf" srcId="{F1E06301-38A5-4869-9F84-E3A0506F8ECE}" destId="{6087917E-FFEF-404B-9FFF-35BD683D6898}" srcOrd="12"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37AC188-56BB-409F-9E3B-6F0DD991CD27}" type="doc">
      <dgm:prSet loTypeId="urn:microsoft.com/office/officeart/2005/8/layout/cycle4" loCatId="relationship" qsTypeId="urn:microsoft.com/office/officeart/2005/8/quickstyle/simple1" qsCatId="simple" csTypeId="urn:microsoft.com/office/officeart/2005/8/colors/accent2_3" csCatId="accent2" phldr="1"/>
      <dgm:spPr/>
      <dgm:t>
        <a:bodyPr/>
        <a:lstStyle/>
        <a:p>
          <a:endParaRPr lang="en-GB"/>
        </a:p>
      </dgm:t>
    </dgm:pt>
    <dgm:pt modelId="{5B943F5E-2B2B-46D0-9877-46EA55CFF22A}">
      <dgm:prSet phldrT="[Text]" custT="1"/>
      <dgm:spPr/>
      <dgm:t>
        <a:bodyPr/>
        <a:lstStyle/>
        <a:p>
          <a:r>
            <a:rPr lang="en-GB" sz="2000"/>
            <a:t> Teachers as learners</a:t>
          </a:r>
        </a:p>
      </dgm:t>
    </dgm:pt>
    <dgm:pt modelId="{977A0D04-3B68-4961-BAC7-288E9D421C50}" type="parTrans" cxnId="{198DB42C-17B4-4705-BC84-AF952B2C9520}">
      <dgm:prSet/>
      <dgm:spPr/>
      <dgm:t>
        <a:bodyPr/>
        <a:lstStyle/>
        <a:p>
          <a:endParaRPr lang="en-GB"/>
        </a:p>
      </dgm:t>
    </dgm:pt>
    <dgm:pt modelId="{3A86A982-C0C7-41C2-8BD8-B50E45ACF43E}" type="sibTrans" cxnId="{198DB42C-17B4-4705-BC84-AF952B2C9520}">
      <dgm:prSet/>
      <dgm:spPr/>
      <dgm:t>
        <a:bodyPr/>
        <a:lstStyle/>
        <a:p>
          <a:endParaRPr lang="en-GB"/>
        </a:p>
      </dgm:t>
    </dgm:pt>
    <dgm:pt modelId="{04D49F7A-1629-4E13-8EB1-39064818FDD2}">
      <dgm:prSet phldrT="[Text]"/>
      <dgm:spPr/>
      <dgm:t>
        <a:bodyPr/>
        <a:lstStyle/>
        <a:p>
          <a:endParaRPr lang="en-GB" sz="900"/>
        </a:p>
      </dgm:t>
    </dgm:pt>
    <dgm:pt modelId="{CC06D018-57E8-44E9-9D04-5CBF2FE7C360}" type="parTrans" cxnId="{4295F973-B863-4E84-A4BF-72954E385180}">
      <dgm:prSet/>
      <dgm:spPr/>
      <dgm:t>
        <a:bodyPr/>
        <a:lstStyle/>
        <a:p>
          <a:endParaRPr lang="en-GB"/>
        </a:p>
      </dgm:t>
    </dgm:pt>
    <dgm:pt modelId="{DCDC9D79-F087-49DA-A270-C36E24074417}" type="sibTrans" cxnId="{4295F973-B863-4E84-A4BF-72954E385180}">
      <dgm:prSet/>
      <dgm:spPr/>
      <dgm:t>
        <a:bodyPr/>
        <a:lstStyle/>
        <a:p>
          <a:endParaRPr lang="en-GB"/>
        </a:p>
      </dgm:t>
    </dgm:pt>
    <dgm:pt modelId="{16184694-CDF0-40F4-BC20-D94C9D79B6AE}">
      <dgm:prSet phldrT="[Text]" custT="1"/>
      <dgm:spPr/>
      <dgm:t>
        <a:bodyPr/>
        <a:lstStyle/>
        <a:p>
          <a:endParaRPr lang="en-GB" sz="1400"/>
        </a:p>
        <a:p>
          <a:r>
            <a:rPr lang="en-GB" sz="2000" baseline="0" err="1"/>
            <a:t>Collabor-ation</a:t>
          </a:r>
          <a:endParaRPr lang="en-GB" sz="2000"/>
        </a:p>
      </dgm:t>
    </dgm:pt>
    <dgm:pt modelId="{F76CD39A-7D93-463D-8981-30D86F20C3A1}" type="parTrans" cxnId="{D69D2D4F-BBA4-44B2-BC34-6286768149E8}">
      <dgm:prSet/>
      <dgm:spPr/>
      <dgm:t>
        <a:bodyPr/>
        <a:lstStyle/>
        <a:p>
          <a:endParaRPr lang="en-GB"/>
        </a:p>
      </dgm:t>
    </dgm:pt>
    <dgm:pt modelId="{388F0E51-F7D3-4FB9-B501-4B619A091FC5}" type="sibTrans" cxnId="{D69D2D4F-BBA4-44B2-BC34-6286768149E8}">
      <dgm:prSet/>
      <dgm:spPr/>
      <dgm:t>
        <a:bodyPr/>
        <a:lstStyle/>
        <a:p>
          <a:endParaRPr lang="en-GB"/>
        </a:p>
      </dgm:t>
    </dgm:pt>
    <dgm:pt modelId="{AB5B3445-B1D1-4110-B6C2-CCCF4EFBBFE1}">
      <dgm:prSet phldrT="[Text]" custT="1"/>
      <dgm:spPr/>
      <dgm:t>
        <a:bodyPr/>
        <a:lstStyle/>
        <a:p>
          <a:r>
            <a:rPr lang="en-GB" sz="2000"/>
            <a:t> High quality evidence</a:t>
          </a:r>
        </a:p>
      </dgm:t>
    </dgm:pt>
    <dgm:pt modelId="{44C057B6-E755-42E2-A1A3-D5DC45CE95E2}" type="parTrans" cxnId="{049C1397-DEBD-4B40-8D4F-9019872E8456}">
      <dgm:prSet/>
      <dgm:spPr/>
      <dgm:t>
        <a:bodyPr/>
        <a:lstStyle/>
        <a:p>
          <a:endParaRPr lang="en-GB"/>
        </a:p>
      </dgm:t>
    </dgm:pt>
    <dgm:pt modelId="{AA3AD6F3-CB2F-4901-844B-9B2C90CBBA5B}" type="sibTrans" cxnId="{049C1397-DEBD-4B40-8D4F-9019872E8456}">
      <dgm:prSet/>
      <dgm:spPr/>
      <dgm:t>
        <a:bodyPr/>
        <a:lstStyle/>
        <a:p>
          <a:endParaRPr lang="en-GB"/>
        </a:p>
      </dgm:t>
    </dgm:pt>
    <dgm:pt modelId="{6CDAA118-704A-4923-8AC5-6214D9567C6C}">
      <dgm:prSet phldrT="[Text]" custT="1"/>
      <dgm:spPr/>
      <dgm:t>
        <a:bodyPr/>
        <a:lstStyle/>
        <a:p>
          <a:r>
            <a:rPr lang="en-GB" sz="2000"/>
            <a:t>Developing beliefs</a:t>
          </a:r>
        </a:p>
      </dgm:t>
    </dgm:pt>
    <dgm:pt modelId="{EE1D28AD-D739-4717-A856-7BA359D48C2D}" type="parTrans" cxnId="{2523ADE4-FB99-4973-9DBF-1A23FAF63C0D}">
      <dgm:prSet/>
      <dgm:spPr/>
      <dgm:t>
        <a:bodyPr/>
        <a:lstStyle/>
        <a:p>
          <a:endParaRPr lang="en-GB"/>
        </a:p>
      </dgm:t>
    </dgm:pt>
    <dgm:pt modelId="{311C13E5-C13E-45A3-89A9-2264D46C58F5}" type="sibTrans" cxnId="{2523ADE4-FB99-4973-9DBF-1A23FAF63C0D}">
      <dgm:prSet/>
      <dgm:spPr/>
      <dgm:t>
        <a:bodyPr/>
        <a:lstStyle/>
        <a:p>
          <a:endParaRPr lang="en-GB"/>
        </a:p>
      </dgm:t>
    </dgm:pt>
    <dgm:pt modelId="{777A6563-134C-4E49-A1B9-200BA39080F3}">
      <dgm:prSet phldrT="[Text]" custT="1"/>
      <dgm:spPr/>
      <dgm:t>
        <a:bodyPr/>
        <a:lstStyle/>
        <a:p>
          <a:endParaRPr lang="en-GB" sz="1100"/>
        </a:p>
      </dgm:t>
    </dgm:pt>
    <dgm:pt modelId="{6E85DA8F-A590-4B05-A229-567BE08E226D}" type="parTrans" cxnId="{A592D33C-726E-40DF-AA99-215539C01549}">
      <dgm:prSet/>
      <dgm:spPr/>
      <dgm:t>
        <a:bodyPr/>
        <a:lstStyle/>
        <a:p>
          <a:endParaRPr lang="en-GB"/>
        </a:p>
      </dgm:t>
    </dgm:pt>
    <dgm:pt modelId="{644172CB-8A7A-4D47-BEE0-DE0EA47A712B}" type="sibTrans" cxnId="{A592D33C-726E-40DF-AA99-215539C01549}">
      <dgm:prSet/>
      <dgm:spPr/>
      <dgm:t>
        <a:bodyPr/>
        <a:lstStyle/>
        <a:p>
          <a:endParaRPr lang="en-GB"/>
        </a:p>
      </dgm:t>
    </dgm:pt>
    <dgm:pt modelId="{CE1D6D01-8B5D-4834-8DC6-8FF9B6A75795}">
      <dgm:prSet phldrT="[Text]" custT="1"/>
      <dgm:spPr/>
      <dgm:t>
        <a:bodyPr/>
        <a:lstStyle/>
        <a:p>
          <a:endParaRPr lang="en-GB" sz="1100"/>
        </a:p>
      </dgm:t>
    </dgm:pt>
    <dgm:pt modelId="{CA1779A8-FAF5-422F-A8BF-81BB96088950}" type="parTrans" cxnId="{A280952F-5C35-49D7-8508-44F880644B28}">
      <dgm:prSet/>
      <dgm:spPr/>
      <dgm:t>
        <a:bodyPr/>
        <a:lstStyle/>
        <a:p>
          <a:endParaRPr lang="en-GB"/>
        </a:p>
      </dgm:t>
    </dgm:pt>
    <dgm:pt modelId="{7DFE657F-2016-4C8D-85B7-911F4056C908}" type="sibTrans" cxnId="{A280952F-5C35-49D7-8508-44F880644B28}">
      <dgm:prSet/>
      <dgm:spPr/>
      <dgm:t>
        <a:bodyPr/>
        <a:lstStyle/>
        <a:p>
          <a:endParaRPr lang="en-GB"/>
        </a:p>
      </dgm:t>
    </dgm:pt>
    <dgm:pt modelId="{60036F61-FD20-453F-A886-FF8CED4D96BD}">
      <dgm:prSet phldrT="[Text]" custT="1"/>
      <dgm:spPr/>
      <dgm:t>
        <a:bodyPr/>
        <a:lstStyle/>
        <a:p>
          <a:r>
            <a:rPr lang="en-GB" sz="2000"/>
            <a:t>Alternative viewpoints &amp;   critical thinking </a:t>
          </a:r>
          <a:endParaRPr lang="en-GB" sz="1100"/>
        </a:p>
      </dgm:t>
    </dgm:pt>
    <dgm:pt modelId="{71BFF755-0C8B-4C8B-B464-FEE10CB556BD}" type="parTrans" cxnId="{E2F8F304-CDCA-4F77-A57B-0AED019AFEBB}">
      <dgm:prSet/>
      <dgm:spPr/>
      <dgm:t>
        <a:bodyPr/>
        <a:lstStyle/>
        <a:p>
          <a:endParaRPr lang="en-GB"/>
        </a:p>
      </dgm:t>
    </dgm:pt>
    <dgm:pt modelId="{DA29128C-BDB8-4538-BA40-BE522DD157BD}" type="sibTrans" cxnId="{E2F8F304-CDCA-4F77-A57B-0AED019AFEBB}">
      <dgm:prSet/>
      <dgm:spPr/>
      <dgm:t>
        <a:bodyPr/>
        <a:lstStyle/>
        <a:p>
          <a:endParaRPr lang="en-GB"/>
        </a:p>
      </dgm:t>
    </dgm:pt>
    <dgm:pt modelId="{6410107E-C246-4F40-8B86-BBA85A876D3C}">
      <dgm:prSet phldrT="[Text]" custT="1"/>
      <dgm:spPr/>
      <dgm:t>
        <a:bodyPr/>
        <a:lstStyle/>
        <a:p>
          <a:pPr algn="r"/>
          <a:r>
            <a:rPr lang="en-GB" sz="2000"/>
            <a:t>Classroom enquiry, reading, reflection</a:t>
          </a:r>
          <a:endParaRPr lang="en-GB" sz="1100"/>
        </a:p>
      </dgm:t>
    </dgm:pt>
    <dgm:pt modelId="{B45EA963-5116-402A-ACB3-B077517EE38E}" type="parTrans" cxnId="{42E6AD5C-1848-4070-8DDF-98D2528618A2}">
      <dgm:prSet/>
      <dgm:spPr/>
      <dgm:t>
        <a:bodyPr/>
        <a:lstStyle/>
        <a:p>
          <a:endParaRPr lang="en-GB"/>
        </a:p>
      </dgm:t>
    </dgm:pt>
    <dgm:pt modelId="{38A7C032-EEA5-4C5D-99FF-27A03DFE9FB7}" type="sibTrans" cxnId="{42E6AD5C-1848-4070-8DDF-98D2528618A2}">
      <dgm:prSet/>
      <dgm:spPr/>
      <dgm:t>
        <a:bodyPr/>
        <a:lstStyle/>
        <a:p>
          <a:endParaRPr lang="en-GB"/>
        </a:p>
      </dgm:t>
    </dgm:pt>
    <dgm:pt modelId="{ECEAFD1B-2D10-4E7E-8E54-219450E72C22}">
      <dgm:prSet phldrT="[Text]" custT="1"/>
      <dgm:spPr/>
      <dgm:t>
        <a:bodyPr/>
        <a:lstStyle/>
        <a:p>
          <a:pPr algn="r"/>
          <a:r>
            <a:rPr lang="en-GB" sz="2000"/>
            <a:t>Co-planning, team-teaching, post-lesson dialogue</a:t>
          </a:r>
          <a:endParaRPr lang="en-GB" sz="1100"/>
        </a:p>
      </dgm:t>
    </dgm:pt>
    <dgm:pt modelId="{52B20050-229B-4DF8-9741-01E9FAD3D801}" type="parTrans" cxnId="{E6C113E4-CF9F-4C6B-B566-67D2463A5EB9}">
      <dgm:prSet/>
      <dgm:spPr/>
      <dgm:t>
        <a:bodyPr/>
        <a:lstStyle/>
        <a:p>
          <a:endParaRPr lang="en-GB"/>
        </a:p>
      </dgm:t>
    </dgm:pt>
    <dgm:pt modelId="{17844CF9-7F04-42F4-889B-6D83BD7179E8}" type="sibTrans" cxnId="{E6C113E4-CF9F-4C6B-B566-67D2463A5EB9}">
      <dgm:prSet/>
      <dgm:spPr/>
      <dgm:t>
        <a:bodyPr/>
        <a:lstStyle/>
        <a:p>
          <a:endParaRPr lang="en-GB"/>
        </a:p>
      </dgm:t>
    </dgm:pt>
    <dgm:pt modelId="{8A46E3E6-BD20-437F-ACC2-AD988517D498}">
      <dgm:prSet phldrT="[Text]" custT="1"/>
      <dgm:spPr/>
      <dgm:t>
        <a:bodyPr/>
        <a:lstStyle/>
        <a:p>
          <a:r>
            <a:rPr lang="en-GB" sz="2000"/>
            <a:t>Classrooms as sites of enquiry</a:t>
          </a:r>
        </a:p>
      </dgm:t>
    </dgm:pt>
    <dgm:pt modelId="{96B22244-8713-4C53-B397-8568B94C91AC}" type="parTrans" cxnId="{5C970DCF-8471-4017-A04D-2EB288F12600}">
      <dgm:prSet/>
      <dgm:spPr/>
      <dgm:t>
        <a:bodyPr/>
        <a:lstStyle/>
        <a:p>
          <a:endParaRPr lang="en-GB"/>
        </a:p>
      </dgm:t>
    </dgm:pt>
    <dgm:pt modelId="{D6196206-9EDA-4721-9D48-3C8708FC440E}" type="sibTrans" cxnId="{5C970DCF-8471-4017-A04D-2EB288F12600}">
      <dgm:prSet/>
      <dgm:spPr/>
      <dgm:t>
        <a:bodyPr/>
        <a:lstStyle/>
        <a:p>
          <a:endParaRPr lang="en-GB"/>
        </a:p>
      </dgm:t>
    </dgm:pt>
    <dgm:pt modelId="{0179920F-5B7D-4620-AED9-8DA25C5B634C}">
      <dgm:prSet phldrT="[Text]" custT="1"/>
      <dgm:spPr/>
      <dgm:t>
        <a:bodyPr/>
        <a:lstStyle/>
        <a:p>
          <a:pPr algn="r"/>
          <a:endParaRPr lang="en-GB" sz="1100"/>
        </a:p>
      </dgm:t>
    </dgm:pt>
    <dgm:pt modelId="{2371C755-C852-4DC1-ABAB-2C4C60E49CB1}" type="parTrans" cxnId="{1BFBF5E1-2BC5-4255-AF36-0ABC15893F77}">
      <dgm:prSet/>
      <dgm:spPr/>
      <dgm:t>
        <a:bodyPr/>
        <a:lstStyle/>
        <a:p>
          <a:endParaRPr lang="en-GB"/>
        </a:p>
      </dgm:t>
    </dgm:pt>
    <dgm:pt modelId="{6690779B-7B08-4E50-91AC-76B49CE43FA9}" type="sibTrans" cxnId="{1BFBF5E1-2BC5-4255-AF36-0ABC15893F77}">
      <dgm:prSet/>
      <dgm:spPr/>
      <dgm:t>
        <a:bodyPr/>
        <a:lstStyle/>
        <a:p>
          <a:endParaRPr lang="en-GB"/>
        </a:p>
      </dgm:t>
    </dgm:pt>
    <dgm:pt modelId="{2B4CE3DD-3B50-4832-96A6-E07FF33BEBD8}" type="pres">
      <dgm:prSet presAssocID="{537AC188-56BB-409F-9E3B-6F0DD991CD27}" presName="cycleMatrixDiagram" presStyleCnt="0">
        <dgm:presLayoutVars>
          <dgm:chMax val="1"/>
          <dgm:dir/>
          <dgm:animLvl val="lvl"/>
          <dgm:resizeHandles val="exact"/>
        </dgm:presLayoutVars>
      </dgm:prSet>
      <dgm:spPr/>
    </dgm:pt>
    <dgm:pt modelId="{41F76901-C4E5-4393-822D-CD74D0219CA4}" type="pres">
      <dgm:prSet presAssocID="{537AC188-56BB-409F-9E3B-6F0DD991CD27}" presName="children" presStyleCnt="0"/>
      <dgm:spPr/>
    </dgm:pt>
    <dgm:pt modelId="{15EC52A4-54D6-4B62-8B3C-2EE099F6BDC5}" type="pres">
      <dgm:prSet presAssocID="{537AC188-56BB-409F-9E3B-6F0DD991CD27}" presName="child1group" presStyleCnt="0"/>
      <dgm:spPr/>
    </dgm:pt>
    <dgm:pt modelId="{479E46D0-1F93-497D-BFEA-466119BF5357}" type="pres">
      <dgm:prSet presAssocID="{537AC188-56BB-409F-9E3B-6F0DD991CD27}" presName="child1" presStyleLbl="bgAcc1" presStyleIdx="0" presStyleCnt="4" custScaleX="162794" custScaleY="98679" custLinFactNeighborX="-4663" custLinFactNeighborY="-310"/>
      <dgm:spPr/>
    </dgm:pt>
    <dgm:pt modelId="{3894A589-9027-4C20-80B6-55C5E609ABFC}" type="pres">
      <dgm:prSet presAssocID="{537AC188-56BB-409F-9E3B-6F0DD991CD27}" presName="child1Text" presStyleLbl="bgAcc1" presStyleIdx="0" presStyleCnt="4">
        <dgm:presLayoutVars>
          <dgm:bulletEnabled val="1"/>
        </dgm:presLayoutVars>
      </dgm:prSet>
      <dgm:spPr/>
    </dgm:pt>
    <dgm:pt modelId="{BE8A9D28-42E3-4C98-BEC3-1A9DFF660E28}" type="pres">
      <dgm:prSet presAssocID="{537AC188-56BB-409F-9E3B-6F0DD991CD27}" presName="child2group" presStyleCnt="0"/>
      <dgm:spPr/>
    </dgm:pt>
    <dgm:pt modelId="{78772C4C-D3BD-46D1-8C10-5CC92896476D}" type="pres">
      <dgm:prSet presAssocID="{537AC188-56BB-409F-9E3B-6F0DD991CD27}" presName="child2" presStyleLbl="bgAcc1" presStyleIdx="1" presStyleCnt="4" custScaleX="161888" custScaleY="94301" custLinFactNeighborX="14476" custLinFactNeighborY="795"/>
      <dgm:spPr/>
    </dgm:pt>
    <dgm:pt modelId="{80B683CA-D27B-4C38-9150-3A72866D221B}" type="pres">
      <dgm:prSet presAssocID="{537AC188-56BB-409F-9E3B-6F0DD991CD27}" presName="child2Text" presStyleLbl="bgAcc1" presStyleIdx="1" presStyleCnt="4">
        <dgm:presLayoutVars>
          <dgm:bulletEnabled val="1"/>
        </dgm:presLayoutVars>
      </dgm:prSet>
      <dgm:spPr/>
    </dgm:pt>
    <dgm:pt modelId="{1736134C-448A-499C-9525-35D11F638EED}" type="pres">
      <dgm:prSet presAssocID="{537AC188-56BB-409F-9E3B-6F0DD991CD27}" presName="child3group" presStyleCnt="0"/>
      <dgm:spPr/>
    </dgm:pt>
    <dgm:pt modelId="{FD483CF9-AEC5-46B0-9ABD-83190DBCE097}" type="pres">
      <dgm:prSet presAssocID="{537AC188-56BB-409F-9E3B-6F0DD991CD27}" presName="child3" presStyleLbl="bgAcc1" presStyleIdx="2" presStyleCnt="4" custScaleX="160503" custScaleY="116651" custLinFactNeighborX="15689" custLinFactNeighborY="-3125"/>
      <dgm:spPr/>
    </dgm:pt>
    <dgm:pt modelId="{6BAB8042-A089-48DE-9FB2-7234C3382BFE}" type="pres">
      <dgm:prSet presAssocID="{537AC188-56BB-409F-9E3B-6F0DD991CD27}" presName="child3Text" presStyleLbl="bgAcc1" presStyleIdx="2" presStyleCnt="4">
        <dgm:presLayoutVars>
          <dgm:bulletEnabled val="1"/>
        </dgm:presLayoutVars>
      </dgm:prSet>
      <dgm:spPr/>
    </dgm:pt>
    <dgm:pt modelId="{CDE499D4-9CF1-44DB-98F0-29E4ACB97225}" type="pres">
      <dgm:prSet presAssocID="{537AC188-56BB-409F-9E3B-6F0DD991CD27}" presName="child4group" presStyleCnt="0"/>
      <dgm:spPr/>
    </dgm:pt>
    <dgm:pt modelId="{7938B3B8-352E-40E9-A43C-D0FBCF9A0BD7}" type="pres">
      <dgm:prSet presAssocID="{537AC188-56BB-409F-9E3B-6F0DD991CD27}" presName="child4" presStyleLbl="bgAcc1" presStyleIdx="3" presStyleCnt="4" custScaleX="157853" custScaleY="127383" custLinFactNeighborX="741" custLinFactNeighborY="-9481"/>
      <dgm:spPr/>
    </dgm:pt>
    <dgm:pt modelId="{087C0191-9FF3-423A-A5B5-98E310164A80}" type="pres">
      <dgm:prSet presAssocID="{537AC188-56BB-409F-9E3B-6F0DD991CD27}" presName="child4Text" presStyleLbl="bgAcc1" presStyleIdx="3" presStyleCnt="4">
        <dgm:presLayoutVars>
          <dgm:bulletEnabled val="1"/>
        </dgm:presLayoutVars>
      </dgm:prSet>
      <dgm:spPr/>
    </dgm:pt>
    <dgm:pt modelId="{F23D5F62-204D-49A0-89CD-36BF6159776D}" type="pres">
      <dgm:prSet presAssocID="{537AC188-56BB-409F-9E3B-6F0DD991CD27}" presName="childPlaceholder" presStyleCnt="0"/>
      <dgm:spPr/>
    </dgm:pt>
    <dgm:pt modelId="{F0E822E2-5683-41FB-8A49-C99509B82193}" type="pres">
      <dgm:prSet presAssocID="{537AC188-56BB-409F-9E3B-6F0DD991CD27}" presName="circle" presStyleCnt="0"/>
      <dgm:spPr/>
    </dgm:pt>
    <dgm:pt modelId="{5E6B1C2F-09D4-4E08-98E4-D838C9136D71}" type="pres">
      <dgm:prSet presAssocID="{537AC188-56BB-409F-9E3B-6F0DD991CD27}" presName="quadrant1" presStyleLbl="node1" presStyleIdx="0" presStyleCnt="4" custScaleX="106454" custScaleY="104152">
        <dgm:presLayoutVars>
          <dgm:chMax val="1"/>
          <dgm:bulletEnabled val="1"/>
        </dgm:presLayoutVars>
      </dgm:prSet>
      <dgm:spPr/>
    </dgm:pt>
    <dgm:pt modelId="{A6F98EEB-F1E9-4706-A9C4-1D8D0BCC794D}" type="pres">
      <dgm:prSet presAssocID="{537AC188-56BB-409F-9E3B-6F0DD991CD27}" presName="quadrant2" presStyleLbl="node1" presStyleIdx="1" presStyleCnt="4" custScaleX="104619" custScaleY="101699">
        <dgm:presLayoutVars>
          <dgm:chMax val="1"/>
          <dgm:bulletEnabled val="1"/>
        </dgm:presLayoutVars>
      </dgm:prSet>
      <dgm:spPr/>
    </dgm:pt>
    <dgm:pt modelId="{3DF82561-30B4-40C0-9DE2-4BFD143C5CF6}" type="pres">
      <dgm:prSet presAssocID="{537AC188-56BB-409F-9E3B-6F0DD991CD27}" presName="quadrant3" presStyleLbl="node1" presStyleIdx="2" presStyleCnt="4">
        <dgm:presLayoutVars>
          <dgm:chMax val="1"/>
          <dgm:bulletEnabled val="1"/>
        </dgm:presLayoutVars>
      </dgm:prSet>
      <dgm:spPr/>
    </dgm:pt>
    <dgm:pt modelId="{6A1D0001-42D3-4C1C-867E-9B7A84708ACC}" type="pres">
      <dgm:prSet presAssocID="{537AC188-56BB-409F-9E3B-6F0DD991CD27}" presName="quadrant4" presStyleLbl="node1" presStyleIdx="3" presStyleCnt="4" custScaleX="106398">
        <dgm:presLayoutVars>
          <dgm:chMax val="1"/>
          <dgm:bulletEnabled val="1"/>
        </dgm:presLayoutVars>
      </dgm:prSet>
      <dgm:spPr/>
    </dgm:pt>
    <dgm:pt modelId="{B3E379DD-5D2A-4DC6-9C80-20912672D347}" type="pres">
      <dgm:prSet presAssocID="{537AC188-56BB-409F-9E3B-6F0DD991CD27}" presName="quadrantPlaceholder" presStyleCnt="0"/>
      <dgm:spPr/>
    </dgm:pt>
    <dgm:pt modelId="{C6A28267-31A4-4C73-95B1-D72021D5E60D}" type="pres">
      <dgm:prSet presAssocID="{537AC188-56BB-409F-9E3B-6F0DD991CD27}" presName="center1" presStyleLbl="fgShp" presStyleIdx="0" presStyleCnt="2"/>
      <dgm:spPr/>
    </dgm:pt>
    <dgm:pt modelId="{150769C9-20D6-4E21-8971-B26660DB2DD1}" type="pres">
      <dgm:prSet presAssocID="{537AC188-56BB-409F-9E3B-6F0DD991CD27}" presName="center2" presStyleLbl="fgShp" presStyleIdx="1" presStyleCnt="2"/>
      <dgm:spPr/>
    </dgm:pt>
  </dgm:ptLst>
  <dgm:cxnLst>
    <dgm:cxn modelId="{86CD2501-1004-42DB-AD3B-3D2B0541D93F}" type="presOf" srcId="{CE1D6D01-8B5D-4834-8DC6-8FF9B6A75795}" destId="{087C0191-9FF3-423A-A5B5-98E310164A80}" srcOrd="1" destOrd="0" presId="urn:microsoft.com/office/officeart/2005/8/layout/cycle4"/>
    <dgm:cxn modelId="{200E9C01-771A-4FAF-9B03-FE44B729E3E1}" type="presOf" srcId="{8A46E3E6-BD20-437F-ACC2-AD988517D498}" destId="{479E46D0-1F93-497D-BFEA-466119BF5357}" srcOrd="0" destOrd="1" presId="urn:microsoft.com/office/officeart/2005/8/layout/cycle4"/>
    <dgm:cxn modelId="{E2F8F304-CDCA-4F77-A57B-0AED019AFEBB}" srcId="{6CDAA118-704A-4923-8AC5-6214D9567C6C}" destId="{60036F61-FD20-453F-A886-FF8CED4D96BD}" srcOrd="1" destOrd="0" parTransId="{71BFF755-0C8B-4C8B-B464-FEE10CB556BD}" sibTransId="{DA29128C-BDB8-4538-BA40-BE522DD157BD}"/>
    <dgm:cxn modelId="{044B9207-5B26-48AB-B326-63A399790B4B}" type="presOf" srcId="{ECEAFD1B-2D10-4E7E-8E54-219450E72C22}" destId="{78772C4C-D3BD-46D1-8C10-5CC92896476D}" srcOrd="0" destOrd="0" presId="urn:microsoft.com/office/officeart/2005/8/layout/cycle4"/>
    <dgm:cxn modelId="{1C0DC507-6AF8-41DF-853C-D681FAD95467}" type="presOf" srcId="{6410107E-C246-4F40-8B86-BBA85A876D3C}" destId="{6BAB8042-A089-48DE-9FB2-7234C3382BFE}" srcOrd="1" destOrd="1" presId="urn:microsoft.com/office/officeart/2005/8/layout/cycle4"/>
    <dgm:cxn modelId="{E2BA390B-CEC6-49FC-836E-151FC8221F48}" type="presOf" srcId="{777A6563-134C-4E49-A1B9-200BA39080F3}" destId="{087C0191-9FF3-423A-A5B5-98E310164A80}" srcOrd="1" destOrd="2" presId="urn:microsoft.com/office/officeart/2005/8/layout/cycle4"/>
    <dgm:cxn modelId="{93496A0E-55C2-4BBC-872D-C0A2F8D5A38E}" type="presOf" srcId="{5B943F5E-2B2B-46D0-9877-46EA55CFF22A}" destId="{5E6B1C2F-09D4-4E08-98E4-D838C9136D71}" srcOrd="0" destOrd="0" presId="urn:microsoft.com/office/officeart/2005/8/layout/cycle4"/>
    <dgm:cxn modelId="{5CD2B920-E14A-4CBD-93D3-23185AD9B1B2}" type="presOf" srcId="{777A6563-134C-4E49-A1B9-200BA39080F3}" destId="{7938B3B8-352E-40E9-A43C-D0FBCF9A0BD7}" srcOrd="0" destOrd="2" presId="urn:microsoft.com/office/officeart/2005/8/layout/cycle4"/>
    <dgm:cxn modelId="{198DB42C-17B4-4705-BC84-AF952B2C9520}" srcId="{537AC188-56BB-409F-9E3B-6F0DD991CD27}" destId="{5B943F5E-2B2B-46D0-9877-46EA55CFF22A}" srcOrd="0" destOrd="0" parTransId="{977A0D04-3B68-4961-BAC7-288E9D421C50}" sibTransId="{3A86A982-C0C7-41C2-8BD8-B50E45ACF43E}"/>
    <dgm:cxn modelId="{A280952F-5C35-49D7-8508-44F880644B28}" srcId="{6CDAA118-704A-4923-8AC5-6214D9567C6C}" destId="{CE1D6D01-8B5D-4834-8DC6-8FF9B6A75795}" srcOrd="0" destOrd="0" parTransId="{CA1779A8-FAF5-422F-A8BF-81BB96088950}" sibTransId="{7DFE657F-2016-4C8D-85B7-911F4056C908}"/>
    <dgm:cxn modelId="{C29D1E33-56B8-4A3F-A4B0-941B096FD906}" type="presOf" srcId="{60036F61-FD20-453F-A886-FF8CED4D96BD}" destId="{7938B3B8-352E-40E9-A43C-D0FBCF9A0BD7}" srcOrd="0" destOrd="1" presId="urn:microsoft.com/office/officeart/2005/8/layout/cycle4"/>
    <dgm:cxn modelId="{A592D33C-726E-40DF-AA99-215539C01549}" srcId="{6CDAA118-704A-4923-8AC5-6214D9567C6C}" destId="{777A6563-134C-4E49-A1B9-200BA39080F3}" srcOrd="2" destOrd="0" parTransId="{6E85DA8F-A590-4B05-A229-567BE08E226D}" sibTransId="{644172CB-8A7A-4D47-BEE0-DE0EA47A712B}"/>
    <dgm:cxn modelId="{42E6AD5C-1848-4070-8DDF-98D2528618A2}" srcId="{AB5B3445-B1D1-4110-B6C2-CCCF4EFBBFE1}" destId="{6410107E-C246-4F40-8B86-BBA85A876D3C}" srcOrd="1" destOrd="0" parTransId="{B45EA963-5116-402A-ACB3-B077517EE38E}" sibTransId="{38A7C032-EEA5-4C5D-99FF-27A03DFE9FB7}"/>
    <dgm:cxn modelId="{CCF04565-A924-42A0-B4ED-BBEA8224C69F}" type="presOf" srcId="{537AC188-56BB-409F-9E3B-6F0DD991CD27}" destId="{2B4CE3DD-3B50-4832-96A6-E07FF33BEBD8}" srcOrd="0" destOrd="0" presId="urn:microsoft.com/office/officeart/2005/8/layout/cycle4"/>
    <dgm:cxn modelId="{D69D2D4F-BBA4-44B2-BC34-6286768149E8}" srcId="{537AC188-56BB-409F-9E3B-6F0DD991CD27}" destId="{16184694-CDF0-40F4-BC20-D94C9D79B6AE}" srcOrd="1" destOrd="0" parTransId="{F76CD39A-7D93-463D-8981-30D86F20C3A1}" sibTransId="{388F0E51-F7D3-4FB9-B501-4B619A091FC5}"/>
    <dgm:cxn modelId="{4295F973-B863-4E84-A4BF-72954E385180}" srcId="{5B943F5E-2B2B-46D0-9877-46EA55CFF22A}" destId="{04D49F7A-1629-4E13-8EB1-39064818FDD2}" srcOrd="0" destOrd="0" parTransId="{CC06D018-57E8-44E9-9D04-5CBF2FE7C360}" sibTransId="{DCDC9D79-F087-49DA-A270-C36E24074417}"/>
    <dgm:cxn modelId="{D4BE8C74-5AF8-44DC-B669-7C2C9E5AD95C}" type="presOf" srcId="{6CDAA118-704A-4923-8AC5-6214D9567C6C}" destId="{6A1D0001-42D3-4C1C-867E-9B7A84708ACC}" srcOrd="0" destOrd="0" presId="urn:microsoft.com/office/officeart/2005/8/layout/cycle4"/>
    <dgm:cxn modelId="{18725456-E42B-4EE5-9D2B-8EC619DF21FF}" type="presOf" srcId="{CE1D6D01-8B5D-4834-8DC6-8FF9B6A75795}" destId="{7938B3B8-352E-40E9-A43C-D0FBCF9A0BD7}" srcOrd="0" destOrd="0" presId="urn:microsoft.com/office/officeart/2005/8/layout/cycle4"/>
    <dgm:cxn modelId="{FB819158-A417-4DAE-B7F1-E13A24AEB95E}" type="presOf" srcId="{ECEAFD1B-2D10-4E7E-8E54-219450E72C22}" destId="{80B683CA-D27B-4C38-9150-3A72866D221B}" srcOrd="1" destOrd="0" presId="urn:microsoft.com/office/officeart/2005/8/layout/cycle4"/>
    <dgm:cxn modelId="{E707B98E-3C40-45BE-802E-0A65BDC5464F}" type="presOf" srcId="{60036F61-FD20-453F-A886-FF8CED4D96BD}" destId="{087C0191-9FF3-423A-A5B5-98E310164A80}" srcOrd="1" destOrd="1" presId="urn:microsoft.com/office/officeart/2005/8/layout/cycle4"/>
    <dgm:cxn modelId="{594B5C92-2C4E-4D38-9216-55283CDB68D9}" type="presOf" srcId="{AB5B3445-B1D1-4110-B6C2-CCCF4EFBBFE1}" destId="{3DF82561-30B4-40C0-9DE2-4BFD143C5CF6}" srcOrd="0" destOrd="0" presId="urn:microsoft.com/office/officeart/2005/8/layout/cycle4"/>
    <dgm:cxn modelId="{049C1397-DEBD-4B40-8D4F-9019872E8456}" srcId="{537AC188-56BB-409F-9E3B-6F0DD991CD27}" destId="{AB5B3445-B1D1-4110-B6C2-CCCF4EFBBFE1}" srcOrd="2" destOrd="0" parTransId="{44C057B6-E755-42E2-A1A3-D5DC45CE95E2}" sibTransId="{AA3AD6F3-CB2F-4901-844B-9B2C90CBBA5B}"/>
    <dgm:cxn modelId="{16C37EB3-F1F1-46EC-815B-E35C4C5EB811}" type="presOf" srcId="{04D49F7A-1629-4E13-8EB1-39064818FDD2}" destId="{479E46D0-1F93-497D-BFEA-466119BF5357}" srcOrd="0" destOrd="0" presId="urn:microsoft.com/office/officeart/2005/8/layout/cycle4"/>
    <dgm:cxn modelId="{1DEA5FBD-2B9E-43BF-B29D-829E3FAE0E22}" type="presOf" srcId="{04D49F7A-1629-4E13-8EB1-39064818FDD2}" destId="{3894A589-9027-4C20-80B6-55C5E609ABFC}" srcOrd="1" destOrd="0" presId="urn:microsoft.com/office/officeart/2005/8/layout/cycle4"/>
    <dgm:cxn modelId="{5C970DCF-8471-4017-A04D-2EB288F12600}" srcId="{5B943F5E-2B2B-46D0-9877-46EA55CFF22A}" destId="{8A46E3E6-BD20-437F-ACC2-AD988517D498}" srcOrd="1" destOrd="0" parTransId="{96B22244-8713-4C53-B397-8568B94C91AC}" sibTransId="{D6196206-9EDA-4721-9D48-3C8708FC440E}"/>
    <dgm:cxn modelId="{E45417D8-4592-4DB0-BE39-385E7AA08659}" type="presOf" srcId="{0179920F-5B7D-4620-AED9-8DA25C5B634C}" destId="{6BAB8042-A089-48DE-9FB2-7234C3382BFE}" srcOrd="1" destOrd="0" presId="urn:microsoft.com/office/officeart/2005/8/layout/cycle4"/>
    <dgm:cxn modelId="{E98D58DB-4AC2-48DA-A80D-879B2350C7EF}" type="presOf" srcId="{0179920F-5B7D-4620-AED9-8DA25C5B634C}" destId="{FD483CF9-AEC5-46B0-9ABD-83190DBCE097}" srcOrd="0" destOrd="0" presId="urn:microsoft.com/office/officeart/2005/8/layout/cycle4"/>
    <dgm:cxn modelId="{F7D96CE0-6247-4FA4-BE5D-C560A70AEA98}" type="presOf" srcId="{16184694-CDF0-40F4-BC20-D94C9D79B6AE}" destId="{A6F98EEB-F1E9-4706-A9C4-1D8D0BCC794D}" srcOrd="0" destOrd="0" presId="urn:microsoft.com/office/officeart/2005/8/layout/cycle4"/>
    <dgm:cxn modelId="{1BFBF5E1-2BC5-4255-AF36-0ABC15893F77}" srcId="{AB5B3445-B1D1-4110-B6C2-CCCF4EFBBFE1}" destId="{0179920F-5B7D-4620-AED9-8DA25C5B634C}" srcOrd="0" destOrd="0" parTransId="{2371C755-C852-4DC1-ABAB-2C4C60E49CB1}" sibTransId="{6690779B-7B08-4E50-91AC-76B49CE43FA9}"/>
    <dgm:cxn modelId="{E6C113E4-CF9F-4C6B-B566-67D2463A5EB9}" srcId="{16184694-CDF0-40F4-BC20-D94C9D79B6AE}" destId="{ECEAFD1B-2D10-4E7E-8E54-219450E72C22}" srcOrd="0" destOrd="0" parTransId="{52B20050-229B-4DF8-9741-01E9FAD3D801}" sibTransId="{17844CF9-7F04-42F4-889B-6D83BD7179E8}"/>
    <dgm:cxn modelId="{2523ADE4-FB99-4973-9DBF-1A23FAF63C0D}" srcId="{537AC188-56BB-409F-9E3B-6F0DD991CD27}" destId="{6CDAA118-704A-4923-8AC5-6214D9567C6C}" srcOrd="3" destOrd="0" parTransId="{EE1D28AD-D739-4717-A856-7BA359D48C2D}" sibTransId="{311C13E5-C13E-45A3-89A9-2264D46C58F5}"/>
    <dgm:cxn modelId="{80460DE5-684B-4870-A757-2C6B3A206EB5}" type="presOf" srcId="{8A46E3E6-BD20-437F-ACC2-AD988517D498}" destId="{3894A589-9027-4C20-80B6-55C5E609ABFC}" srcOrd="1" destOrd="1" presId="urn:microsoft.com/office/officeart/2005/8/layout/cycle4"/>
    <dgm:cxn modelId="{80A0F9F1-383C-4335-973F-13B6C72BDA90}" type="presOf" srcId="{6410107E-C246-4F40-8B86-BBA85A876D3C}" destId="{FD483CF9-AEC5-46B0-9ABD-83190DBCE097}" srcOrd="0" destOrd="1" presId="urn:microsoft.com/office/officeart/2005/8/layout/cycle4"/>
    <dgm:cxn modelId="{C81E4E6E-4403-4675-A291-EE7D8B6B42B4}" type="presParOf" srcId="{2B4CE3DD-3B50-4832-96A6-E07FF33BEBD8}" destId="{41F76901-C4E5-4393-822D-CD74D0219CA4}" srcOrd="0" destOrd="0" presId="urn:microsoft.com/office/officeart/2005/8/layout/cycle4"/>
    <dgm:cxn modelId="{FFDEEE61-ACD2-427E-92F7-ED61CAB85985}" type="presParOf" srcId="{41F76901-C4E5-4393-822D-CD74D0219CA4}" destId="{15EC52A4-54D6-4B62-8B3C-2EE099F6BDC5}" srcOrd="0" destOrd="0" presId="urn:microsoft.com/office/officeart/2005/8/layout/cycle4"/>
    <dgm:cxn modelId="{BC626C5A-63C3-494A-9E87-99816CE9FA7E}" type="presParOf" srcId="{15EC52A4-54D6-4B62-8B3C-2EE099F6BDC5}" destId="{479E46D0-1F93-497D-BFEA-466119BF5357}" srcOrd="0" destOrd="0" presId="urn:microsoft.com/office/officeart/2005/8/layout/cycle4"/>
    <dgm:cxn modelId="{8F3710C0-D24C-4EE8-949C-45BE8AF35CFE}" type="presParOf" srcId="{15EC52A4-54D6-4B62-8B3C-2EE099F6BDC5}" destId="{3894A589-9027-4C20-80B6-55C5E609ABFC}" srcOrd="1" destOrd="0" presId="urn:microsoft.com/office/officeart/2005/8/layout/cycle4"/>
    <dgm:cxn modelId="{2927E404-80B6-44AC-B987-CB72BD5D1BE7}" type="presParOf" srcId="{41F76901-C4E5-4393-822D-CD74D0219CA4}" destId="{BE8A9D28-42E3-4C98-BEC3-1A9DFF660E28}" srcOrd="1" destOrd="0" presId="urn:microsoft.com/office/officeart/2005/8/layout/cycle4"/>
    <dgm:cxn modelId="{7C2F7B73-739B-4D95-9EA1-56CCC2A7F086}" type="presParOf" srcId="{BE8A9D28-42E3-4C98-BEC3-1A9DFF660E28}" destId="{78772C4C-D3BD-46D1-8C10-5CC92896476D}" srcOrd="0" destOrd="0" presId="urn:microsoft.com/office/officeart/2005/8/layout/cycle4"/>
    <dgm:cxn modelId="{D7DB03FE-57FA-4A1C-8AE6-063C14AC534F}" type="presParOf" srcId="{BE8A9D28-42E3-4C98-BEC3-1A9DFF660E28}" destId="{80B683CA-D27B-4C38-9150-3A72866D221B}" srcOrd="1" destOrd="0" presId="urn:microsoft.com/office/officeart/2005/8/layout/cycle4"/>
    <dgm:cxn modelId="{2572D61E-13D9-4054-B724-C6E8552A7C1F}" type="presParOf" srcId="{41F76901-C4E5-4393-822D-CD74D0219CA4}" destId="{1736134C-448A-499C-9525-35D11F638EED}" srcOrd="2" destOrd="0" presId="urn:microsoft.com/office/officeart/2005/8/layout/cycle4"/>
    <dgm:cxn modelId="{D2275B8E-BC50-4018-A8B5-F0390EA180C9}" type="presParOf" srcId="{1736134C-448A-499C-9525-35D11F638EED}" destId="{FD483CF9-AEC5-46B0-9ABD-83190DBCE097}" srcOrd="0" destOrd="0" presId="urn:microsoft.com/office/officeart/2005/8/layout/cycle4"/>
    <dgm:cxn modelId="{D1AA9594-8770-4D5A-A93F-DCA87D6CCFEF}" type="presParOf" srcId="{1736134C-448A-499C-9525-35D11F638EED}" destId="{6BAB8042-A089-48DE-9FB2-7234C3382BFE}" srcOrd="1" destOrd="0" presId="urn:microsoft.com/office/officeart/2005/8/layout/cycle4"/>
    <dgm:cxn modelId="{3182B6C1-2C8F-483E-874F-77CAD7DB7B5C}" type="presParOf" srcId="{41F76901-C4E5-4393-822D-CD74D0219CA4}" destId="{CDE499D4-9CF1-44DB-98F0-29E4ACB97225}" srcOrd="3" destOrd="0" presId="urn:microsoft.com/office/officeart/2005/8/layout/cycle4"/>
    <dgm:cxn modelId="{4368891C-8349-4896-8448-23F23465E702}" type="presParOf" srcId="{CDE499D4-9CF1-44DB-98F0-29E4ACB97225}" destId="{7938B3B8-352E-40E9-A43C-D0FBCF9A0BD7}" srcOrd="0" destOrd="0" presId="urn:microsoft.com/office/officeart/2005/8/layout/cycle4"/>
    <dgm:cxn modelId="{8E4A0323-5073-4F70-94D9-AB78A18503A9}" type="presParOf" srcId="{CDE499D4-9CF1-44DB-98F0-29E4ACB97225}" destId="{087C0191-9FF3-423A-A5B5-98E310164A80}" srcOrd="1" destOrd="0" presId="urn:microsoft.com/office/officeart/2005/8/layout/cycle4"/>
    <dgm:cxn modelId="{2B3840F7-9454-4377-AE09-2C3E1EB4BA1D}" type="presParOf" srcId="{41F76901-C4E5-4393-822D-CD74D0219CA4}" destId="{F23D5F62-204D-49A0-89CD-36BF6159776D}" srcOrd="4" destOrd="0" presId="urn:microsoft.com/office/officeart/2005/8/layout/cycle4"/>
    <dgm:cxn modelId="{567F9285-9A46-4A15-A25B-40CAF02F2FD1}" type="presParOf" srcId="{2B4CE3DD-3B50-4832-96A6-E07FF33BEBD8}" destId="{F0E822E2-5683-41FB-8A49-C99509B82193}" srcOrd="1" destOrd="0" presId="urn:microsoft.com/office/officeart/2005/8/layout/cycle4"/>
    <dgm:cxn modelId="{384C4BD5-BFC3-40B6-9699-3B15E4417CC1}" type="presParOf" srcId="{F0E822E2-5683-41FB-8A49-C99509B82193}" destId="{5E6B1C2F-09D4-4E08-98E4-D838C9136D71}" srcOrd="0" destOrd="0" presId="urn:microsoft.com/office/officeart/2005/8/layout/cycle4"/>
    <dgm:cxn modelId="{8DF28CF2-29A9-4A55-ABFF-41D151B7DBC9}" type="presParOf" srcId="{F0E822E2-5683-41FB-8A49-C99509B82193}" destId="{A6F98EEB-F1E9-4706-A9C4-1D8D0BCC794D}" srcOrd="1" destOrd="0" presId="urn:microsoft.com/office/officeart/2005/8/layout/cycle4"/>
    <dgm:cxn modelId="{724BAB83-E204-4F76-AEFB-D0869970D982}" type="presParOf" srcId="{F0E822E2-5683-41FB-8A49-C99509B82193}" destId="{3DF82561-30B4-40C0-9DE2-4BFD143C5CF6}" srcOrd="2" destOrd="0" presId="urn:microsoft.com/office/officeart/2005/8/layout/cycle4"/>
    <dgm:cxn modelId="{F405F95F-9817-487D-AA01-689D6E7F8A5F}" type="presParOf" srcId="{F0E822E2-5683-41FB-8A49-C99509B82193}" destId="{6A1D0001-42D3-4C1C-867E-9B7A84708ACC}" srcOrd="3" destOrd="0" presId="urn:microsoft.com/office/officeart/2005/8/layout/cycle4"/>
    <dgm:cxn modelId="{C84255B3-D05A-45A8-ADAC-FEE495191B76}" type="presParOf" srcId="{F0E822E2-5683-41FB-8A49-C99509B82193}" destId="{B3E379DD-5D2A-4DC6-9C80-20912672D347}" srcOrd="4" destOrd="0" presId="urn:microsoft.com/office/officeart/2005/8/layout/cycle4"/>
    <dgm:cxn modelId="{C657EC03-A676-4646-9737-FD48AA6BB446}" type="presParOf" srcId="{2B4CE3DD-3B50-4832-96A6-E07FF33BEBD8}" destId="{C6A28267-31A4-4C73-95B1-D72021D5E60D}" srcOrd="2" destOrd="0" presId="urn:microsoft.com/office/officeart/2005/8/layout/cycle4"/>
    <dgm:cxn modelId="{4A752CA9-36D3-46EA-A8F6-2E95B406D592}" type="presParOf" srcId="{2B4CE3DD-3B50-4832-96A6-E07FF33BEBD8}" destId="{150769C9-20D6-4E21-8971-B26660DB2DD1}" srcOrd="3" destOrd="0" presId="urn:microsoft.com/office/officeart/2005/8/layout/cycle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E1515C-1AA0-4E0B-A9D4-16DEA0D4915B}">
      <dsp:nvSpPr>
        <dsp:cNvPr id="0" name=""/>
        <dsp:cNvSpPr/>
      </dsp:nvSpPr>
      <dsp:spPr>
        <a:xfrm>
          <a:off x="1603978" y="0"/>
          <a:ext cx="2462673" cy="2462673"/>
        </a:xfrm>
        <a:prstGeom prst="ellipse">
          <a:avLst/>
        </a:prstGeom>
        <a:solidFill>
          <a:schemeClr val="accent1">
            <a:lumMod val="60000"/>
            <a:lumOff val="40000"/>
          </a:schemeClr>
        </a:solidFill>
        <a:ln w="12700" cap="flat" cmpd="sng" algn="ctr">
          <a:noFill/>
          <a:prstDash val="solid"/>
          <a:miter lim="800000"/>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algn="ctr" defTabSz="889000">
            <a:lnSpc>
              <a:spcPct val="90000"/>
            </a:lnSpc>
            <a:spcBef>
              <a:spcPct val="0"/>
            </a:spcBef>
            <a:spcAft>
              <a:spcPct val="35000"/>
            </a:spcAft>
            <a:buNone/>
          </a:pPr>
          <a:endParaRPr lang="en-GB" sz="2000" b="1" kern="1200"/>
        </a:p>
        <a:p>
          <a:pPr marL="0" marR="0" lvl="0" indent="0" algn="ctr" defTabSz="914400" eaLnBrk="1" fontAlgn="auto" latinLnBrk="0" hangingPunct="1">
            <a:lnSpc>
              <a:spcPct val="100000"/>
            </a:lnSpc>
            <a:spcBef>
              <a:spcPct val="0"/>
            </a:spcBef>
            <a:spcAft>
              <a:spcPts val="0"/>
            </a:spcAft>
            <a:buClrTx/>
            <a:buSzTx/>
            <a:buFontTx/>
            <a:buNone/>
            <a:tabLst/>
            <a:defRPr/>
          </a:pPr>
          <a:r>
            <a:rPr lang="en-GB" sz="2000" b="1" kern="1200"/>
            <a:t>Recruitment and Retention</a:t>
          </a:r>
        </a:p>
        <a:p>
          <a:pPr marL="0" lvl="0" algn="ctr" defTabSz="889000">
            <a:lnSpc>
              <a:spcPct val="90000"/>
            </a:lnSpc>
            <a:spcBef>
              <a:spcPct val="0"/>
            </a:spcBef>
            <a:spcAft>
              <a:spcPct val="35000"/>
            </a:spcAft>
            <a:buNone/>
          </a:pPr>
          <a:endParaRPr lang="en-GB" sz="500" kern="1200"/>
        </a:p>
      </dsp:txBody>
      <dsp:txXfrm>
        <a:off x="1932334" y="430967"/>
        <a:ext cx="1805960" cy="1108203"/>
      </dsp:txXfrm>
    </dsp:sp>
    <dsp:sp modelId="{BCC04F54-AFCD-470E-A5F9-3D5ED1D2667D}">
      <dsp:nvSpPr>
        <dsp:cNvPr id="0" name=""/>
        <dsp:cNvSpPr/>
      </dsp:nvSpPr>
      <dsp:spPr>
        <a:xfrm>
          <a:off x="2492592" y="1590476"/>
          <a:ext cx="2462673" cy="2462673"/>
        </a:xfrm>
        <a:prstGeom prst="ellipse">
          <a:avLst/>
        </a:prstGeom>
        <a:solidFill>
          <a:schemeClr val="accent1">
            <a:lumMod val="60000"/>
            <a:lumOff val="40000"/>
          </a:schemeClr>
        </a:solidFill>
        <a:ln w="12700" cap="flat" cmpd="sng" algn="ctr">
          <a:noFill/>
          <a:prstDash val="solid"/>
          <a:miter lim="800000"/>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GB" sz="2000" b="1" kern="1200"/>
            <a:t>ITT CCF and ECF and the Central Role of Mentors</a:t>
          </a:r>
        </a:p>
      </dsp:txBody>
      <dsp:txXfrm>
        <a:off x="3245760" y="2226667"/>
        <a:ext cx="1477604" cy="1354470"/>
      </dsp:txXfrm>
    </dsp:sp>
    <dsp:sp modelId="{9CDFCE9F-E688-4437-B361-27AC90B7B8D1}">
      <dsp:nvSpPr>
        <dsp:cNvPr id="0" name=""/>
        <dsp:cNvSpPr/>
      </dsp:nvSpPr>
      <dsp:spPr>
        <a:xfrm>
          <a:off x="735261" y="1606853"/>
          <a:ext cx="2462673" cy="2462673"/>
        </a:xfrm>
        <a:prstGeom prst="ellipse">
          <a:avLst/>
        </a:prstGeom>
        <a:solidFill>
          <a:schemeClr val="accent1">
            <a:alpha val="50000"/>
            <a:hueOff val="0"/>
            <a:satOff val="0"/>
            <a:lumOff val="0"/>
            <a:alphaOff val="0"/>
          </a:schemeClr>
        </a:solidFill>
        <a:ln w="12700" cap="flat" cmpd="sng" algn="ctr">
          <a:noFill/>
          <a:prstDash val="solid"/>
          <a:miter lim="800000"/>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n-GB" sz="2000" b="1" kern="1200"/>
            <a:t>Policy Development</a:t>
          </a:r>
        </a:p>
        <a:p>
          <a:pPr marL="0" lvl="0" algn="ctr" defTabSz="889000">
            <a:lnSpc>
              <a:spcPct val="90000"/>
            </a:lnSpc>
            <a:spcBef>
              <a:spcPct val="0"/>
            </a:spcBef>
            <a:spcAft>
              <a:spcPct val="35000"/>
            </a:spcAft>
            <a:buNone/>
          </a:pPr>
          <a:endParaRPr lang="en-GB" sz="2000" b="1" kern="1200"/>
        </a:p>
      </dsp:txBody>
      <dsp:txXfrm>
        <a:off x="967163" y="2243044"/>
        <a:ext cx="1477604" cy="13544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E1515C-1AA0-4E0B-A9D4-16DEA0D4915B}">
      <dsp:nvSpPr>
        <dsp:cNvPr id="0" name=""/>
        <dsp:cNvSpPr/>
      </dsp:nvSpPr>
      <dsp:spPr>
        <a:xfrm>
          <a:off x="1603978" y="0"/>
          <a:ext cx="2462673" cy="2462673"/>
        </a:xfrm>
        <a:prstGeom prst="ellipse">
          <a:avLst/>
        </a:prstGeom>
        <a:solidFill>
          <a:schemeClr val="accent1">
            <a:lumMod val="60000"/>
            <a:lumOff val="40000"/>
          </a:schemeClr>
        </a:solidFill>
        <a:ln w="254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en-GB" sz="2000" b="1" kern="1200"/>
            <a:t>My research</a:t>
          </a:r>
        </a:p>
        <a:p>
          <a:pPr marL="0" lvl="0" indent="0" algn="ctr" defTabSz="889000">
            <a:lnSpc>
              <a:spcPct val="90000"/>
            </a:lnSpc>
            <a:spcBef>
              <a:spcPct val="0"/>
            </a:spcBef>
            <a:spcAft>
              <a:spcPct val="35000"/>
            </a:spcAft>
            <a:buNone/>
          </a:pPr>
          <a:endParaRPr lang="en-GB" sz="500" kern="1200"/>
        </a:p>
      </dsp:txBody>
      <dsp:txXfrm>
        <a:off x="1932334" y="430967"/>
        <a:ext cx="1805960" cy="1108203"/>
      </dsp:txXfrm>
    </dsp:sp>
    <dsp:sp modelId="{BCC04F54-AFCD-470E-A5F9-3D5ED1D2667D}">
      <dsp:nvSpPr>
        <dsp:cNvPr id="0" name=""/>
        <dsp:cNvSpPr/>
      </dsp:nvSpPr>
      <dsp:spPr>
        <a:xfrm>
          <a:off x="2492592" y="1590476"/>
          <a:ext cx="2462673" cy="2462673"/>
        </a:xfrm>
        <a:prstGeom prst="ellipse">
          <a:avLst/>
        </a:prstGeom>
        <a:solidFill>
          <a:schemeClr val="accent2"/>
        </a:solidFill>
        <a:ln w="254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GB" sz="2000" b="1" kern="1200"/>
            <a:t>Policy Development</a:t>
          </a:r>
        </a:p>
      </dsp:txBody>
      <dsp:txXfrm>
        <a:off x="3245760" y="2226667"/>
        <a:ext cx="1477604" cy="1354470"/>
      </dsp:txXfrm>
    </dsp:sp>
    <dsp:sp modelId="{9CDFCE9F-E688-4437-B361-27AC90B7B8D1}">
      <dsp:nvSpPr>
        <dsp:cNvPr id="0" name=""/>
        <dsp:cNvSpPr/>
      </dsp:nvSpPr>
      <dsp:spPr>
        <a:xfrm>
          <a:off x="735261" y="1606853"/>
          <a:ext cx="2462673" cy="2462673"/>
        </a:xfrm>
        <a:prstGeom prst="ellipse">
          <a:avLst/>
        </a:prstGeom>
        <a:solidFill>
          <a:schemeClr val="accent1">
            <a:alpha val="50000"/>
            <a:hueOff val="0"/>
            <a:satOff val="0"/>
            <a:lumOff val="0"/>
            <a:alphaOff val="0"/>
          </a:schemeClr>
        </a:solidFill>
        <a:ln w="254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en-GB" sz="2000" b="1" kern="1200"/>
            <a:t>Recruitment and Retention</a:t>
          </a:r>
        </a:p>
      </dsp:txBody>
      <dsp:txXfrm>
        <a:off x="967163" y="2243044"/>
        <a:ext cx="1477604" cy="135447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B5DD5F-2CA2-487F-B757-05CBD15CCF6A}">
      <dsp:nvSpPr>
        <dsp:cNvPr id="0" name=""/>
        <dsp:cNvSpPr/>
      </dsp:nvSpPr>
      <dsp:spPr>
        <a:xfrm>
          <a:off x="4271221" y="2113194"/>
          <a:ext cx="1483300" cy="1483300"/>
        </a:xfrm>
        <a:prstGeom prst="ellipse">
          <a:avLst/>
        </a:prstGeom>
        <a:blipFill rotWithShape="0">
          <a:blip xmlns:r="http://schemas.openxmlformats.org/officeDocument/2006/relationships" r:embed="rId1">
            <a:extLst>
              <a:ext uri="{28A0092B-C50C-407E-A947-70E740481C1C}">
                <a14:useLocalDpi xmlns:a14="http://schemas.microsoft.com/office/drawing/2010/main" val="0"/>
              </a:ext>
            </a:extLst>
          </a:blip>
          <a:srcRect/>
          <a:stretch>
            <a:fillRect l="-45000" r="-4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0" numCol="1" spcCol="1270" anchor="b" anchorCtr="1">
          <a:noAutofit/>
        </a:bodyPr>
        <a:lstStyle/>
        <a:p>
          <a:pPr marL="0" lvl="0" indent="0" algn="ctr" defTabSz="2889250">
            <a:lnSpc>
              <a:spcPct val="90000"/>
            </a:lnSpc>
            <a:spcBef>
              <a:spcPct val="0"/>
            </a:spcBef>
            <a:spcAft>
              <a:spcPct val="35000"/>
            </a:spcAft>
            <a:buNone/>
          </a:pPr>
          <a:endParaRPr lang="en-GB" sz="6500" b="1" kern="1200">
            <a:solidFill>
              <a:schemeClr val="bg1"/>
            </a:solidFill>
          </a:endParaRPr>
        </a:p>
      </dsp:txBody>
      <dsp:txXfrm>
        <a:off x="4488445" y="2330418"/>
        <a:ext cx="1048852" cy="1048852"/>
      </dsp:txXfrm>
    </dsp:sp>
    <dsp:sp modelId="{8FC35A20-B378-448B-ADE4-748ACE6C20E8}">
      <dsp:nvSpPr>
        <dsp:cNvPr id="0" name=""/>
        <dsp:cNvSpPr/>
      </dsp:nvSpPr>
      <dsp:spPr>
        <a:xfrm rot="16200000">
          <a:off x="4768134" y="1413118"/>
          <a:ext cx="489474" cy="50432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a:off x="4841555" y="1587403"/>
        <a:ext cx="342632" cy="302594"/>
      </dsp:txXfrm>
    </dsp:sp>
    <dsp:sp modelId="{B97C0F5F-53A1-4762-97CE-2E881D3096F7}">
      <dsp:nvSpPr>
        <dsp:cNvPr id="0" name=""/>
        <dsp:cNvSpPr/>
      </dsp:nvSpPr>
      <dsp:spPr>
        <a:xfrm>
          <a:off x="4419551" y="3017"/>
          <a:ext cx="1186640" cy="1186640"/>
        </a:xfrm>
        <a:prstGeom prst="ellipse">
          <a:avLst/>
        </a:prstGeom>
        <a:solidFill>
          <a:schemeClr val="tx2">
            <a:lumMod val="40000"/>
            <a:lumOff val="60000"/>
          </a:schemeClr>
        </a:solidFill>
        <a:ln w="25400" cap="flat" cmpd="sng" algn="ctr">
          <a:noFill/>
          <a:prstDash val="solid"/>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b="1" kern="1200">
              <a:solidFill>
                <a:schemeClr val="tx1"/>
              </a:solidFill>
            </a:rPr>
            <a:t>ITE tutor</a:t>
          </a:r>
        </a:p>
      </dsp:txBody>
      <dsp:txXfrm>
        <a:off x="4593330" y="176796"/>
        <a:ext cx="839082" cy="839082"/>
      </dsp:txXfrm>
    </dsp:sp>
    <dsp:sp modelId="{246AE5B3-2C81-43F6-9F17-DAA20C4A38BA}">
      <dsp:nvSpPr>
        <dsp:cNvPr id="0" name=""/>
        <dsp:cNvSpPr/>
      </dsp:nvSpPr>
      <dsp:spPr>
        <a:xfrm rot="18600000">
          <a:off x="5532772" y="1691423"/>
          <a:ext cx="489474" cy="50432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a:off x="5558999" y="1848531"/>
        <a:ext cx="342632" cy="302594"/>
      </dsp:txXfrm>
    </dsp:sp>
    <dsp:sp modelId="{A2D1C258-193D-4292-9691-91B2782B8157}">
      <dsp:nvSpPr>
        <dsp:cNvPr id="0" name=""/>
        <dsp:cNvSpPr/>
      </dsp:nvSpPr>
      <dsp:spPr>
        <a:xfrm>
          <a:off x="5871291" y="531407"/>
          <a:ext cx="1186640" cy="1186640"/>
        </a:xfrm>
        <a:prstGeom prst="ellipse">
          <a:avLst/>
        </a:prstGeom>
        <a:solidFill>
          <a:schemeClr val="tx2">
            <a:lumMod val="40000"/>
            <a:lumOff val="60000"/>
          </a:schemeClr>
        </a:solidFill>
        <a:ln w="25400" cap="flat" cmpd="sng" algn="ctr">
          <a:noFill/>
          <a:prstDash val="solid"/>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b="1" kern="1200">
              <a:solidFill>
                <a:schemeClr val="tx1"/>
              </a:solidFill>
            </a:rPr>
            <a:t>Pastoral lead</a:t>
          </a:r>
        </a:p>
      </dsp:txBody>
      <dsp:txXfrm>
        <a:off x="6045070" y="705186"/>
        <a:ext cx="839082" cy="839082"/>
      </dsp:txXfrm>
    </dsp:sp>
    <dsp:sp modelId="{01987269-F3FB-4C32-A1BE-4E377B8E4E01}">
      <dsp:nvSpPr>
        <dsp:cNvPr id="0" name=""/>
        <dsp:cNvSpPr/>
      </dsp:nvSpPr>
      <dsp:spPr>
        <a:xfrm rot="21000000">
          <a:off x="5939627" y="2396118"/>
          <a:ext cx="489474" cy="50432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a:off x="5940742" y="2509731"/>
        <a:ext cx="342632" cy="302594"/>
      </dsp:txXfrm>
    </dsp:sp>
    <dsp:sp modelId="{F6B8556D-ACBF-46AE-A832-A5E610BC9192}">
      <dsp:nvSpPr>
        <dsp:cNvPr id="0" name=""/>
        <dsp:cNvSpPr/>
      </dsp:nvSpPr>
      <dsp:spPr>
        <a:xfrm>
          <a:off x="6643746" y="1869339"/>
          <a:ext cx="1186640" cy="1186640"/>
        </a:xfrm>
        <a:prstGeom prst="ellipse">
          <a:avLst/>
        </a:prstGeom>
        <a:solidFill>
          <a:schemeClr val="tx2">
            <a:lumMod val="40000"/>
            <a:lumOff val="60000"/>
          </a:schemeClr>
        </a:solidFill>
        <a:ln w="25400" cap="flat" cmpd="sng" algn="ctr">
          <a:noFill/>
          <a:prstDash val="solid"/>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b="1" kern="1200">
              <a:solidFill>
                <a:schemeClr val="tx1"/>
              </a:solidFill>
            </a:rPr>
            <a:t>SENCO</a:t>
          </a:r>
        </a:p>
      </dsp:txBody>
      <dsp:txXfrm>
        <a:off x="6817525" y="2043118"/>
        <a:ext cx="839082" cy="839082"/>
      </dsp:txXfrm>
    </dsp:sp>
    <dsp:sp modelId="{6864159D-F994-437A-9728-1F075F90DBC9}">
      <dsp:nvSpPr>
        <dsp:cNvPr id="0" name=""/>
        <dsp:cNvSpPr/>
      </dsp:nvSpPr>
      <dsp:spPr>
        <a:xfrm rot="1800000">
          <a:off x="5798328" y="3197467"/>
          <a:ext cx="489474" cy="50432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a:off x="5808165" y="3261621"/>
        <a:ext cx="342632" cy="302594"/>
      </dsp:txXfrm>
    </dsp:sp>
    <dsp:sp modelId="{59A51A59-B02E-4C30-BC8C-7057D14533F7}">
      <dsp:nvSpPr>
        <dsp:cNvPr id="0" name=""/>
        <dsp:cNvSpPr/>
      </dsp:nvSpPr>
      <dsp:spPr>
        <a:xfrm>
          <a:off x="6375475" y="3390778"/>
          <a:ext cx="1186640" cy="1186640"/>
        </a:xfrm>
        <a:prstGeom prst="ellipse">
          <a:avLst/>
        </a:prstGeom>
        <a:solidFill>
          <a:schemeClr val="tx2">
            <a:lumMod val="40000"/>
            <a:lumOff val="60000"/>
          </a:schemeClr>
        </a:solidFill>
        <a:ln w="25400" cap="flat" cmpd="sng" algn="ctr">
          <a:noFill/>
          <a:prstDash val="solid"/>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b="1" kern="1200" err="1">
              <a:solidFill>
                <a:schemeClr val="tx1"/>
              </a:solidFill>
            </a:rPr>
            <a:t>HoD</a:t>
          </a:r>
          <a:r>
            <a:rPr lang="en-GB" sz="1200" b="1" kern="1200">
              <a:solidFill>
                <a:schemeClr val="tx1"/>
              </a:solidFill>
            </a:rPr>
            <a:t>/subject leader</a:t>
          </a:r>
        </a:p>
      </dsp:txBody>
      <dsp:txXfrm>
        <a:off x="6549254" y="3564557"/>
        <a:ext cx="839082" cy="839082"/>
      </dsp:txXfrm>
    </dsp:sp>
    <dsp:sp modelId="{936029F3-2618-43F0-B235-DC65DC9459E8}">
      <dsp:nvSpPr>
        <dsp:cNvPr id="0" name=""/>
        <dsp:cNvSpPr/>
      </dsp:nvSpPr>
      <dsp:spPr>
        <a:xfrm rot="4200000">
          <a:off x="5174989" y="3720510"/>
          <a:ext cx="489474" cy="50432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a:off x="5223299" y="3752381"/>
        <a:ext cx="342632" cy="302594"/>
      </dsp:txXfrm>
    </dsp:sp>
    <dsp:sp modelId="{8B7E3AC7-E0FF-42F1-86CC-E707E8FA9734}">
      <dsp:nvSpPr>
        <dsp:cNvPr id="0" name=""/>
        <dsp:cNvSpPr/>
      </dsp:nvSpPr>
      <dsp:spPr>
        <a:xfrm>
          <a:off x="5192006" y="4383827"/>
          <a:ext cx="1186640" cy="1186640"/>
        </a:xfrm>
        <a:prstGeom prst="ellipse">
          <a:avLst/>
        </a:prstGeom>
        <a:solidFill>
          <a:schemeClr val="tx2">
            <a:lumMod val="40000"/>
            <a:lumOff val="60000"/>
          </a:schemeClr>
        </a:solidFill>
        <a:ln w="25400" cap="flat" cmpd="sng" algn="ctr">
          <a:noFill/>
          <a:prstDash val="solid"/>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b="1" kern="1200">
              <a:solidFill>
                <a:schemeClr val="tx1"/>
              </a:solidFill>
            </a:rPr>
            <a:t>DHT Teaching and Learning</a:t>
          </a:r>
        </a:p>
      </dsp:txBody>
      <dsp:txXfrm>
        <a:off x="5365785" y="4557606"/>
        <a:ext cx="839082" cy="839082"/>
      </dsp:txXfrm>
    </dsp:sp>
    <dsp:sp modelId="{3DD73F23-F621-4CFF-BCA8-A6D052A38D0C}">
      <dsp:nvSpPr>
        <dsp:cNvPr id="0" name=""/>
        <dsp:cNvSpPr/>
      </dsp:nvSpPr>
      <dsp:spPr>
        <a:xfrm rot="6600000">
          <a:off x="4361278" y="3720510"/>
          <a:ext cx="489474" cy="50432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rot="10800000">
        <a:off x="4459810" y="3752381"/>
        <a:ext cx="342632" cy="302594"/>
      </dsp:txXfrm>
    </dsp:sp>
    <dsp:sp modelId="{48F308CB-9667-4593-AF5E-242EC42B78DB}">
      <dsp:nvSpPr>
        <dsp:cNvPr id="0" name=""/>
        <dsp:cNvSpPr/>
      </dsp:nvSpPr>
      <dsp:spPr>
        <a:xfrm>
          <a:off x="3647096" y="4383827"/>
          <a:ext cx="1186640" cy="1186640"/>
        </a:xfrm>
        <a:prstGeom prst="ellipse">
          <a:avLst/>
        </a:prstGeom>
        <a:solidFill>
          <a:schemeClr val="tx2">
            <a:lumMod val="40000"/>
            <a:lumOff val="60000"/>
          </a:schemeClr>
        </a:solidFill>
        <a:ln w="25400" cap="flat" cmpd="sng" algn="ctr">
          <a:noFill/>
          <a:prstDash val="solid"/>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b="1" kern="1200">
              <a:solidFill>
                <a:schemeClr val="tx1"/>
              </a:solidFill>
            </a:rPr>
            <a:t>DHT Curriculum</a:t>
          </a:r>
        </a:p>
      </dsp:txBody>
      <dsp:txXfrm>
        <a:off x="3820875" y="4557606"/>
        <a:ext cx="839082" cy="839082"/>
      </dsp:txXfrm>
    </dsp:sp>
    <dsp:sp modelId="{15B15368-3723-4F2F-837D-B0FA4E782975}">
      <dsp:nvSpPr>
        <dsp:cNvPr id="0" name=""/>
        <dsp:cNvSpPr/>
      </dsp:nvSpPr>
      <dsp:spPr>
        <a:xfrm rot="9000000">
          <a:off x="3737940" y="3197467"/>
          <a:ext cx="489474" cy="50432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rot="10800000">
        <a:off x="3874945" y="3261621"/>
        <a:ext cx="342632" cy="302594"/>
      </dsp:txXfrm>
    </dsp:sp>
    <dsp:sp modelId="{C0E5A281-EE03-41BD-87D1-CF2BE0DAB170}">
      <dsp:nvSpPr>
        <dsp:cNvPr id="0" name=""/>
        <dsp:cNvSpPr/>
      </dsp:nvSpPr>
      <dsp:spPr>
        <a:xfrm>
          <a:off x="2463626" y="3390778"/>
          <a:ext cx="1186640" cy="1186640"/>
        </a:xfrm>
        <a:prstGeom prst="ellipse">
          <a:avLst/>
        </a:prstGeom>
        <a:solidFill>
          <a:schemeClr val="tx2">
            <a:lumMod val="40000"/>
            <a:lumOff val="60000"/>
          </a:schemeClr>
        </a:solidFill>
        <a:ln w="25400" cap="flat" cmpd="sng" algn="ctr">
          <a:noFill/>
          <a:prstDash val="solid"/>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b="1" kern="1200">
              <a:solidFill>
                <a:schemeClr val="tx1"/>
              </a:solidFill>
            </a:rPr>
            <a:t>TSA Lead for x</a:t>
          </a:r>
        </a:p>
      </dsp:txBody>
      <dsp:txXfrm>
        <a:off x="2637405" y="3564557"/>
        <a:ext cx="839082" cy="839082"/>
      </dsp:txXfrm>
    </dsp:sp>
    <dsp:sp modelId="{2F64B1CA-735A-4231-81FC-90715F3874A6}">
      <dsp:nvSpPr>
        <dsp:cNvPr id="0" name=""/>
        <dsp:cNvSpPr/>
      </dsp:nvSpPr>
      <dsp:spPr>
        <a:xfrm rot="11400000">
          <a:off x="3596640" y="2396118"/>
          <a:ext cx="489474" cy="50432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rot="10800000">
        <a:off x="3742367" y="2509731"/>
        <a:ext cx="342632" cy="302594"/>
      </dsp:txXfrm>
    </dsp:sp>
    <dsp:sp modelId="{D418EC87-842A-47EA-9531-E6CC674EEFDE}">
      <dsp:nvSpPr>
        <dsp:cNvPr id="0" name=""/>
        <dsp:cNvSpPr/>
      </dsp:nvSpPr>
      <dsp:spPr>
        <a:xfrm>
          <a:off x="2195355" y="1869339"/>
          <a:ext cx="1186640" cy="1186640"/>
        </a:xfrm>
        <a:prstGeom prst="ellipse">
          <a:avLst/>
        </a:prstGeom>
        <a:solidFill>
          <a:schemeClr val="tx2">
            <a:lumMod val="40000"/>
            <a:lumOff val="60000"/>
          </a:schemeClr>
        </a:solidFill>
        <a:ln w="25400" cap="flat" cmpd="sng" algn="ctr">
          <a:noFill/>
          <a:prstDash val="solid"/>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b="1" kern="1200">
              <a:solidFill>
                <a:schemeClr val="tx1"/>
              </a:solidFill>
            </a:rPr>
            <a:t>MAT lead for y</a:t>
          </a:r>
        </a:p>
      </dsp:txBody>
      <dsp:txXfrm>
        <a:off x="2369134" y="2043118"/>
        <a:ext cx="839082" cy="839082"/>
      </dsp:txXfrm>
    </dsp:sp>
    <dsp:sp modelId="{090B2617-5D8E-4EEF-83B9-3B5687807CC6}">
      <dsp:nvSpPr>
        <dsp:cNvPr id="0" name=""/>
        <dsp:cNvSpPr/>
      </dsp:nvSpPr>
      <dsp:spPr>
        <a:xfrm rot="13800000">
          <a:off x="4003496" y="1691423"/>
          <a:ext cx="489474" cy="50432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rot="10800000">
        <a:off x="4124111" y="1848531"/>
        <a:ext cx="342632" cy="302594"/>
      </dsp:txXfrm>
    </dsp:sp>
    <dsp:sp modelId="{06660F58-7F2A-41CB-8A49-BD889E2BE79F}">
      <dsp:nvSpPr>
        <dsp:cNvPr id="0" name=""/>
        <dsp:cNvSpPr/>
      </dsp:nvSpPr>
      <dsp:spPr>
        <a:xfrm>
          <a:off x="2967810" y="531407"/>
          <a:ext cx="1186640" cy="1186640"/>
        </a:xfrm>
        <a:prstGeom prst="ellipse">
          <a:avLst/>
        </a:prstGeom>
        <a:solidFill>
          <a:schemeClr val="tx2">
            <a:lumMod val="40000"/>
            <a:lumOff val="60000"/>
          </a:schemeClr>
        </a:solidFill>
        <a:ln w="25400" cap="flat" cmpd="sng" algn="ctr">
          <a:noFill/>
          <a:prstDash val="solid"/>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b="1" kern="1200">
              <a:solidFill>
                <a:schemeClr val="tx1"/>
              </a:solidFill>
            </a:rPr>
            <a:t>Dissertation supervisor</a:t>
          </a:r>
        </a:p>
      </dsp:txBody>
      <dsp:txXfrm>
        <a:off x="3141589" y="705186"/>
        <a:ext cx="839082" cy="8390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1ED8C5-D5F5-46A5-98A7-3E9DC416230C}">
      <dsp:nvSpPr>
        <dsp:cNvPr id="0" name=""/>
        <dsp:cNvSpPr/>
      </dsp:nvSpPr>
      <dsp:spPr>
        <a:xfrm>
          <a:off x="4351903" y="2299857"/>
          <a:ext cx="1814581" cy="1814581"/>
        </a:xfrm>
        <a:prstGeom prst="roundRect">
          <a:avLst/>
        </a:prstGeom>
        <a:solidFill>
          <a:srgbClr val="104F75"/>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ctr" defTabSz="1600200">
            <a:lnSpc>
              <a:spcPct val="90000"/>
            </a:lnSpc>
            <a:spcBef>
              <a:spcPct val="0"/>
            </a:spcBef>
            <a:spcAft>
              <a:spcPct val="35000"/>
            </a:spcAft>
            <a:buNone/>
          </a:pPr>
          <a:r>
            <a:rPr lang="en-GB" sz="3600" kern="1200"/>
            <a:t> </a:t>
          </a:r>
        </a:p>
      </dsp:txBody>
      <dsp:txXfrm>
        <a:off x="4440484" y="2388438"/>
        <a:ext cx="1637419" cy="1637419"/>
      </dsp:txXfrm>
    </dsp:sp>
    <dsp:sp modelId="{DD5043DD-BF3B-4202-91FB-E577F8537508}">
      <dsp:nvSpPr>
        <dsp:cNvPr id="0" name=""/>
        <dsp:cNvSpPr/>
      </dsp:nvSpPr>
      <dsp:spPr>
        <a:xfrm rot="16971570">
          <a:off x="5283970" y="2071193"/>
          <a:ext cx="469094" cy="0"/>
        </a:xfrm>
        <a:custGeom>
          <a:avLst/>
          <a:gdLst/>
          <a:ahLst/>
          <a:cxnLst/>
          <a:rect l="0" t="0" r="0" b="0"/>
          <a:pathLst>
            <a:path>
              <a:moveTo>
                <a:pt x="0" y="0"/>
              </a:moveTo>
              <a:lnTo>
                <a:pt x="469094" y="0"/>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40CB1E9-2597-491A-8080-66D0965709BA}">
      <dsp:nvSpPr>
        <dsp:cNvPr id="0" name=""/>
        <dsp:cNvSpPr/>
      </dsp:nvSpPr>
      <dsp:spPr>
        <a:xfrm>
          <a:off x="4320486" y="327509"/>
          <a:ext cx="2846323" cy="1515019"/>
        </a:xfrm>
        <a:prstGeom prst="roundRect">
          <a:avLst/>
        </a:prstGeom>
        <a:gradFill rotWithShape="0">
          <a:gsLst>
            <a:gs pos="0">
              <a:schemeClr val="dk2">
                <a:hueOff val="0"/>
                <a:satOff val="0"/>
                <a:lumOff val="0"/>
                <a:alphaOff val="0"/>
                <a:tint val="50000"/>
                <a:satMod val="300000"/>
              </a:schemeClr>
            </a:gs>
            <a:gs pos="35000">
              <a:schemeClr val="dk2">
                <a:hueOff val="0"/>
                <a:satOff val="0"/>
                <a:lumOff val="0"/>
                <a:alphaOff val="0"/>
                <a:tint val="37000"/>
                <a:satMod val="300000"/>
              </a:schemeClr>
            </a:gs>
            <a:gs pos="100000">
              <a:schemeClr val="dk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0640" tIns="40640" rIns="40640" bIns="40640" numCol="1" spcCol="1270" anchor="ctr" anchorCtr="0">
          <a:noAutofit/>
        </a:bodyPr>
        <a:lstStyle/>
        <a:p>
          <a:pPr marL="0" lvl="0" indent="0" algn="ctr" defTabSz="711200">
            <a:lnSpc>
              <a:spcPct val="90000"/>
            </a:lnSpc>
            <a:spcBef>
              <a:spcPct val="0"/>
            </a:spcBef>
            <a:spcAft>
              <a:spcPct val="35000"/>
            </a:spcAft>
            <a:buNone/>
          </a:pPr>
          <a:r>
            <a:rPr lang="en-GB" sz="1600" b="0" kern="1200"/>
            <a:t>Teachers who </a:t>
          </a:r>
          <a:r>
            <a:rPr lang="en-GB" sz="1600" b="1" kern="1200"/>
            <a:t>currently have </a:t>
          </a:r>
          <a:r>
            <a:rPr lang="en-GB" sz="1600" b="0" kern="1200"/>
            <a:t>or </a:t>
          </a:r>
          <a:r>
            <a:rPr lang="en-GB" sz="1600" kern="1200"/>
            <a:t>are </a:t>
          </a:r>
          <a:r>
            <a:rPr lang="en-GB" sz="1600" b="1" kern="1200"/>
            <a:t>aspiring to have </a:t>
          </a:r>
          <a:r>
            <a:rPr lang="en-GB" sz="1600" b="0" kern="1200"/>
            <a:t>responsibilities for leading the development of other teachers in their school</a:t>
          </a:r>
          <a:endParaRPr lang="en-GB" sz="1600" kern="1200"/>
        </a:p>
      </dsp:txBody>
      <dsp:txXfrm>
        <a:off x="4394443" y="401466"/>
        <a:ext cx="2698409" cy="1367105"/>
      </dsp:txXfrm>
    </dsp:sp>
    <dsp:sp modelId="{D2628382-0920-4684-A493-B858A4D85CBC}">
      <dsp:nvSpPr>
        <dsp:cNvPr id="0" name=""/>
        <dsp:cNvSpPr/>
      </dsp:nvSpPr>
      <dsp:spPr>
        <a:xfrm rot="20977488">
          <a:off x="6162926" y="3001835"/>
          <a:ext cx="435327" cy="0"/>
        </a:xfrm>
        <a:custGeom>
          <a:avLst/>
          <a:gdLst/>
          <a:ahLst/>
          <a:cxnLst/>
          <a:rect l="0" t="0" r="0" b="0"/>
          <a:pathLst>
            <a:path>
              <a:moveTo>
                <a:pt x="0" y="0"/>
              </a:moveTo>
              <a:lnTo>
                <a:pt x="435327" y="0"/>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0865FEA-0D2B-45F7-BAEE-E3E6822566D3}">
      <dsp:nvSpPr>
        <dsp:cNvPr id="0" name=""/>
        <dsp:cNvSpPr/>
      </dsp:nvSpPr>
      <dsp:spPr>
        <a:xfrm>
          <a:off x="6594694" y="2232904"/>
          <a:ext cx="2118247" cy="1071640"/>
        </a:xfrm>
        <a:prstGeom prst="roundRect">
          <a:avLst/>
        </a:prstGeom>
        <a:gradFill rotWithShape="0">
          <a:gsLst>
            <a:gs pos="0">
              <a:schemeClr val="dk2">
                <a:hueOff val="0"/>
                <a:satOff val="0"/>
                <a:lumOff val="0"/>
                <a:alphaOff val="0"/>
                <a:tint val="50000"/>
                <a:satMod val="300000"/>
              </a:schemeClr>
            </a:gs>
            <a:gs pos="35000">
              <a:schemeClr val="dk2">
                <a:hueOff val="0"/>
                <a:satOff val="0"/>
                <a:lumOff val="0"/>
                <a:alphaOff val="0"/>
                <a:tint val="37000"/>
                <a:satMod val="300000"/>
              </a:schemeClr>
            </a:gs>
            <a:gs pos="100000">
              <a:schemeClr val="dk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marL="0" lvl="0" indent="0" algn="ctr" defTabSz="666750">
            <a:lnSpc>
              <a:spcPct val="90000"/>
            </a:lnSpc>
            <a:spcBef>
              <a:spcPct val="0"/>
            </a:spcBef>
            <a:spcAft>
              <a:spcPct val="35000"/>
            </a:spcAft>
            <a:buNone/>
          </a:pPr>
          <a:r>
            <a:rPr lang="en-GB" sz="1500" b="0" kern="1200"/>
            <a:t>Likely to be part of the </a:t>
          </a:r>
          <a:r>
            <a:rPr lang="en-GB" sz="1500" b="1" kern="1200"/>
            <a:t>middle leadership </a:t>
          </a:r>
          <a:r>
            <a:rPr lang="en-GB" sz="1500" kern="1200"/>
            <a:t>team </a:t>
          </a:r>
          <a:r>
            <a:rPr lang="en-GB" sz="1500" b="0" kern="1200"/>
            <a:t>(but roles vary)</a:t>
          </a:r>
          <a:endParaRPr lang="en-GB" sz="1500" kern="1200"/>
        </a:p>
      </dsp:txBody>
      <dsp:txXfrm>
        <a:off x="6647007" y="2285217"/>
        <a:ext cx="2013621" cy="967014"/>
      </dsp:txXfrm>
    </dsp:sp>
    <dsp:sp modelId="{07CB55B5-C3E3-46D6-A41C-71136C9F9ED8}">
      <dsp:nvSpPr>
        <dsp:cNvPr id="0" name=""/>
        <dsp:cNvSpPr/>
      </dsp:nvSpPr>
      <dsp:spPr>
        <a:xfrm rot="2275128">
          <a:off x="6096541" y="4117532"/>
          <a:ext cx="662601" cy="0"/>
        </a:xfrm>
        <a:custGeom>
          <a:avLst/>
          <a:gdLst/>
          <a:ahLst/>
          <a:cxnLst/>
          <a:rect l="0" t="0" r="0" b="0"/>
          <a:pathLst>
            <a:path>
              <a:moveTo>
                <a:pt x="0" y="0"/>
              </a:moveTo>
              <a:lnTo>
                <a:pt x="662601" y="0"/>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111D133-7FD6-4A8E-9C80-8372BFA86FCD}">
      <dsp:nvSpPr>
        <dsp:cNvPr id="0" name=""/>
        <dsp:cNvSpPr/>
      </dsp:nvSpPr>
      <dsp:spPr>
        <a:xfrm>
          <a:off x="6472821" y="4321131"/>
          <a:ext cx="1993424" cy="1215769"/>
        </a:xfrm>
        <a:prstGeom prst="roundRect">
          <a:avLst/>
        </a:prstGeom>
        <a:gradFill rotWithShape="0">
          <a:gsLst>
            <a:gs pos="0">
              <a:schemeClr val="dk2">
                <a:hueOff val="0"/>
                <a:satOff val="0"/>
                <a:lumOff val="0"/>
                <a:alphaOff val="0"/>
                <a:tint val="50000"/>
                <a:satMod val="300000"/>
              </a:schemeClr>
            </a:gs>
            <a:gs pos="35000">
              <a:schemeClr val="dk2">
                <a:hueOff val="0"/>
                <a:satOff val="0"/>
                <a:lumOff val="0"/>
                <a:alphaOff val="0"/>
                <a:tint val="37000"/>
                <a:satMod val="300000"/>
              </a:schemeClr>
            </a:gs>
            <a:gs pos="100000">
              <a:schemeClr val="dk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0640" tIns="40640" rIns="40640" bIns="40640" numCol="1" spcCol="1270" anchor="ctr" anchorCtr="0">
          <a:noAutofit/>
        </a:bodyPr>
        <a:lstStyle/>
        <a:p>
          <a:pPr marL="0" lvl="0" indent="0" algn="ctr" defTabSz="711200">
            <a:lnSpc>
              <a:spcPct val="90000"/>
            </a:lnSpc>
            <a:spcBef>
              <a:spcPct val="0"/>
            </a:spcBef>
            <a:spcAft>
              <a:spcPct val="35000"/>
            </a:spcAft>
            <a:buNone/>
          </a:pPr>
          <a:r>
            <a:rPr lang="en-GB" sz="1600" b="0" kern="1200"/>
            <a:t>May </a:t>
          </a:r>
          <a:r>
            <a:rPr lang="en-GB" sz="1600" b="1" kern="1200"/>
            <a:t>manage a team of mentors or coaches </a:t>
          </a:r>
          <a:r>
            <a:rPr lang="en-GB" sz="1600" b="0" kern="1200"/>
            <a:t>(directly or indirectly)</a:t>
          </a:r>
          <a:endParaRPr lang="en-GB" sz="1600" kern="1200"/>
        </a:p>
      </dsp:txBody>
      <dsp:txXfrm>
        <a:off x="6532170" y="4380480"/>
        <a:ext cx="1874726" cy="1097071"/>
      </dsp:txXfrm>
    </dsp:sp>
    <dsp:sp modelId="{568C6F73-EF74-4E41-88A7-94042F9E2027}">
      <dsp:nvSpPr>
        <dsp:cNvPr id="0" name=""/>
        <dsp:cNvSpPr/>
      </dsp:nvSpPr>
      <dsp:spPr>
        <a:xfrm rot="5968476">
          <a:off x="4704438" y="4456045"/>
          <a:ext cx="692661" cy="0"/>
        </a:xfrm>
        <a:custGeom>
          <a:avLst/>
          <a:gdLst/>
          <a:ahLst/>
          <a:cxnLst/>
          <a:rect l="0" t="0" r="0" b="0"/>
          <a:pathLst>
            <a:path>
              <a:moveTo>
                <a:pt x="0" y="0"/>
              </a:moveTo>
              <a:lnTo>
                <a:pt x="692661" y="0"/>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6CE0549-116C-4FA1-B9BF-A55120619DC4}">
      <dsp:nvSpPr>
        <dsp:cNvPr id="0" name=""/>
        <dsp:cNvSpPr/>
      </dsp:nvSpPr>
      <dsp:spPr>
        <a:xfrm>
          <a:off x="4320485" y="4797652"/>
          <a:ext cx="1215769" cy="783636"/>
        </a:xfrm>
        <a:prstGeom prst="roundRect">
          <a:avLst/>
        </a:prstGeom>
        <a:gradFill rotWithShape="0">
          <a:gsLst>
            <a:gs pos="0">
              <a:schemeClr val="dk2">
                <a:hueOff val="0"/>
                <a:satOff val="0"/>
                <a:lumOff val="0"/>
                <a:alphaOff val="0"/>
                <a:tint val="50000"/>
                <a:satMod val="300000"/>
              </a:schemeClr>
            </a:gs>
            <a:gs pos="35000">
              <a:schemeClr val="dk2">
                <a:hueOff val="0"/>
                <a:satOff val="0"/>
                <a:lumOff val="0"/>
                <a:alphaOff val="0"/>
                <a:tint val="37000"/>
                <a:satMod val="300000"/>
              </a:schemeClr>
            </a:gs>
            <a:gs pos="100000">
              <a:schemeClr val="dk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marL="0" lvl="0" indent="0" algn="ctr" defTabSz="666750">
            <a:lnSpc>
              <a:spcPct val="90000"/>
            </a:lnSpc>
            <a:spcBef>
              <a:spcPct val="0"/>
            </a:spcBef>
            <a:spcAft>
              <a:spcPct val="35000"/>
            </a:spcAft>
            <a:buNone/>
          </a:pPr>
          <a:r>
            <a:rPr lang="en-GB" sz="1500" b="1" kern="1200"/>
            <a:t>Primary</a:t>
          </a:r>
          <a:r>
            <a:rPr lang="en-GB" sz="1500" b="0" kern="1200"/>
            <a:t> or </a:t>
          </a:r>
          <a:r>
            <a:rPr lang="en-GB" sz="1500" b="1" kern="1200"/>
            <a:t>secondary</a:t>
          </a:r>
        </a:p>
      </dsp:txBody>
      <dsp:txXfrm>
        <a:off x="4358739" y="4835906"/>
        <a:ext cx="1139261" cy="707128"/>
      </dsp:txXfrm>
    </dsp:sp>
    <dsp:sp modelId="{B4F95E0B-2A0C-4C30-ADD3-8BBA27D7074B}">
      <dsp:nvSpPr>
        <dsp:cNvPr id="0" name=""/>
        <dsp:cNvSpPr/>
      </dsp:nvSpPr>
      <dsp:spPr>
        <a:xfrm rot="9685044">
          <a:off x="3109098" y="3715502"/>
          <a:ext cx="1276067" cy="0"/>
        </a:xfrm>
        <a:custGeom>
          <a:avLst/>
          <a:gdLst/>
          <a:ahLst/>
          <a:cxnLst/>
          <a:rect l="0" t="0" r="0" b="0"/>
          <a:pathLst>
            <a:path>
              <a:moveTo>
                <a:pt x="0" y="0"/>
              </a:moveTo>
              <a:lnTo>
                <a:pt x="1276067" y="0"/>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18E14CF-CAC9-4FDC-AF00-F3D19EE25D0B}">
      <dsp:nvSpPr>
        <dsp:cNvPr id="0" name=""/>
        <dsp:cNvSpPr/>
      </dsp:nvSpPr>
      <dsp:spPr>
        <a:xfrm>
          <a:off x="1152135" y="3753585"/>
          <a:ext cx="1990227" cy="999593"/>
        </a:xfrm>
        <a:prstGeom prst="roundRect">
          <a:avLst/>
        </a:prstGeom>
        <a:gradFill rotWithShape="0">
          <a:gsLst>
            <a:gs pos="0">
              <a:schemeClr val="dk2">
                <a:hueOff val="0"/>
                <a:satOff val="0"/>
                <a:lumOff val="0"/>
                <a:alphaOff val="0"/>
                <a:tint val="50000"/>
                <a:satMod val="300000"/>
              </a:schemeClr>
            </a:gs>
            <a:gs pos="35000">
              <a:schemeClr val="dk2">
                <a:hueOff val="0"/>
                <a:satOff val="0"/>
                <a:lumOff val="0"/>
                <a:alphaOff val="0"/>
                <a:tint val="37000"/>
                <a:satMod val="300000"/>
              </a:schemeClr>
            </a:gs>
            <a:gs pos="100000">
              <a:schemeClr val="dk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marL="0" lvl="0" indent="0" algn="ctr" defTabSz="666750">
            <a:lnSpc>
              <a:spcPct val="90000"/>
            </a:lnSpc>
            <a:spcBef>
              <a:spcPct val="0"/>
            </a:spcBef>
            <a:spcAft>
              <a:spcPct val="35000"/>
            </a:spcAft>
            <a:buNone/>
          </a:pPr>
          <a:r>
            <a:rPr lang="en-GB" sz="1500" b="0" kern="1200"/>
            <a:t>Working in </a:t>
          </a:r>
          <a:r>
            <a:rPr lang="en-GB" sz="1500" b="1" kern="1200"/>
            <a:t>any type </a:t>
          </a:r>
          <a:r>
            <a:rPr lang="en-GB" sz="1500" b="0" kern="1200"/>
            <a:t>of school (including </a:t>
          </a:r>
          <a:r>
            <a:rPr lang="en-GB" sz="1500" kern="1200"/>
            <a:t>special schools</a:t>
          </a:r>
          <a:r>
            <a:rPr lang="en-GB" sz="1500" b="0" kern="1200"/>
            <a:t>)</a:t>
          </a:r>
          <a:endParaRPr lang="en-GB" sz="1500" kern="1200"/>
        </a:p>
      </dsp:txBody>
      <dsp:txXfrm>
        <a:off x="1200931" y="3802381"/>
        <a:ext cx="1892635" cy="902001"/>
      </dsp:txXfrm>
    </dsp:sp>
    <dsp:sp modelId="{5B90CA40-A4C1-4130-89E6-6A8B61EEF872}">
      <dsp:nvSpPr>
        <dsp:cNvPr id="0" name=""/>
        <dsp:cNvSpPr/>
      </dsp:nvSpPr>
      <dsp:spPr>
        <a:xfrm rot="11964726">
          <a:off x="3523533" y="2745739"/>
          <a:ext cx="852604" cy="0"/>
        </a:xfrm>
        <a:custGeom>
          <a:avLst/>
          <a:gdLst/>
          <a:ahLst/>
          <a:cxnLst/>
          <a:rect l="0" t="0" r="0" b="0"/>
          <a:pathLst>
            <a:path>
              <a:moveTo>
                <a:pt x="0" y="0"/>
              </a:moveTo>
              <a:lnTo>
                <a:pt x="852604" y="0"/>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087917E-FFEF-404B-9FFF-35BD683D6898}">
      <dsp:nvSpPr>
        <dsp:cNvPr id="0" name=""/>
        <dsp:cNvSpPr/>
      </dsp:nvSpPr>
      <dsp:spPr>
        <a:xfrm>
          <a:off x="648071" y="1194470"/>
          <a:ext cx="2899696" cy="1797333"/>
        </a:xfrm>
        <a:prstGeom prst="roundRect">
          <a:avLst/>
        </a:prstGeom>
        <a:gradFill rotWithShape="0">
          <a:gsLst>
            <a:gs pos="0">
              <a:schemeClr val="dk2">
                <a:hueOff val="0"/>
                <a:satOff val="0"/>
                <a:lumOff val="0"/>
                <a:alphaOff val="0"/>
                <a:tint val="50000"/>
                <a:satMod val="300000"/>
              </a:schemeClr>
            </a:gs>
            <a:gs pos="35000">
              <a:schemeClr val="dk2">
                <a:hueOff val="0"/>
                <a:satOff val="0"/>
                <a:lumOff val="0"/>
                <a:alphaOff val="0"/>
                <a:tint val="37000"/>
                <a:satMod val="300000"/>
              </a:schemeClr>
            </a:gs>
            <a:gs pos="100000">
              <a:schemeClr val="dk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5560" tIns="35560" rIns="35560" bIns="35560" numCol="1" spcCol="1270" anchor="ctr" anchorCtr="0">
          <a:noAutofit/>
        </a:bodyPr>
        <a:lstStyle/>
        <a:p>
          <a:pPr marL="0" lvl="0" indent="0" algn="l" defTabSz="622300">
            <a:lnSpc>
              <a:spcPct val="90000"/>
            </a:lnSpc>
            <a:spcBef>
              <a:spcPct val="0"/>
            </a:spcBef>
            <a:spcAft>
              <a:spcPct val="35000"/>
            </a:spcAft>
            <a:buNone/>
          </a:pPr>
          <a:r>
            <a:rPr lang="en-GB" sz="1400" b="0" kern="1200"/>
            <a:t>  </a:t>
          </a:r>
          <a:r>
            <a:rPr lang="en-GB" sz="1500" b="0" kern="1200"/>
            <a:t>Role may include supporting:</a:t>
          </a:r>
          <a:br>
            <a:rPr lang="en-GB" sz="1500" b="0" kern="1200"/>
          </a:br>
          <a:r>
            <a:rPr lang="en-GB" sz="1500" b="0" kern="1200"/>
            <a:t> </a:t>
          </a:r>
          <a:br>
            <a:rPr lang="en-GB" sz="1500" b="0" kern="1200"/>
          </a:br>
          <a:r>
            <a:rPr lang="en-GB" sz="1500" b="0" kern="1200"/>
            <a:t> - trainee teachers (ITT)</a:t>
          </a:r>
          <a:br>
            <a:rPr lang="en-GB" sz="1500" b="0" kern="1200"/>
          </a:br>
          <a:r>
            <a:rPr lang="en-GB" sz="1500" b="0" kern="1200"/>
            <a:t> - early career teachers (ECF) </a:t>
          </a:r>
          <a:br>
            <a:rPr lang="en-GB" sz="1500" b="0" kern="1200"/>
          </a:br>
          <a:r>
            <a:rPr lang="en-GB" sz="1500" b="0" kern="1200"/>
            <a:t> - and/or wider development of   </a:t>
          </a:r>
          <a:br>
            <a:rPr lang="en-GB" sz="1500" b="0" kern="1200"/>
          </a:br>
          <a:r>
            <a:rPr lang="en-GB" sz="1500" b="0" kern="1200"/>
            <a:t>   school colleagues</a:t>
          </a:r>
          <a:endParaRPr lang="en-GB" sz="1500" kern="1200"/>
        </a:p>
      </dsp:txBody>
      <dsp:txXfrm>
        <a:off x="735810" y="1282209"/>
        <a:ext cx="2724218" cy="162185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483CF9-AEC5-46B0-9ABD-83190DBCE097}">
      <dsp:nvSpPr>
        <dsp:cNvPr id="0" name=""/>
        <dsp:cNvSpPr/>
      </dsp:nvSpPr>
      <dsp:spPr>
        <a:xfrm>
          <a:off x="3795132" y="3100896"/>
          <a:ext cx="3886245" cy="1829610"/>
        </a:xfrm>
        <a:prstGeom prst="roundRect">
          <a:avLst>
            <a:gd name="adj" fmla="val 10000"/>
          </a:avLst>
        </a:prstGeom>
        <a:solidFill>
          <a:schemeClr val="lt1">
            <a:alpha val="90000"/>
            <a:hueOff val="0"/>
            <a:satOff val="0"/>
            <a:lumOff val="0"/>
            <a:alphaOff val="0"/>
          </a:schemeClr>
        </a:solidFill>
        <a:ln w="25400" cap="flat" cmpd="sng" algn="ctr">
          <a:solidFill>
            <a:schemeClr val="accent2">
              <a:shade val="80000"/>
              <a:hueOff val="100012"/>
              <a:satOff val="1891"/>
              <a:lumOff val="1412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t" anchorCtr="0">
          <a:noAutofit/>
        </a:bodyPr>
        <a:lstStyle/>
        <a:p>
          <a:pPr marL="57150" lvl="1" indent="-57150" algn="r" defTabSz="488950">
            <a:lnSpc>
              <a:spcPct val="90000"/>
            </a:lnSpc>
            <a:spcBef>
              <a:spcPct val="0"/>
            </a:spcBef>
            <a:spcAft>
              <a:spcPct val="15000"/>
            </a:spcAft>
            <a:buChar char="•"/>
          </a:pPr>
          <a:endParaRPr lang="en-GB" sz="1100" kern="1200"/>
        </a:p>
        <a:p>
          <a:pPr marL="228600" lvl="1" indent="-228600" algn="r" defTabSz="889000">
            <a:lnSpc>
              <a:spcPct val="90000"/>
            </a:lnSpc>
            <a:spcBef>
              <a:spcPct val="0"/>
            </a:spcBef>
            <a:spcAft>
              <a:spcPct val="15000"/>
            </a:spcAft>
            <a:buChar char="•"/>
          </a:pPr>
          <a:r>
            <a:rPr lang="en-GB" sz="2000" kern="1200"/>
            <a:t>Classroom enquiry, reading, reflection</a:t>
          </a:r>
          <a:endParaRPr lang="en-GB" sz="1100" kern="1200"/>
        </a:p>
      </dsp:txBody>
      <dsp:txXfrm>
        <a:off x="5001196" y="3598489"/>
        <a:ext cx="2639990" cy="1291825"/>
      </dsp:txXfrm>
    </dsp:sp>
    <dsp:sp modelId="{7938B3B8-352E-40E9-A43C-D0FBCF9A0BD7}">
      <dsp:nvSpPr>
        <dsp:cNvPr id="0" name=""/>
        <dsp:cNvSpPr/>
      </dsp:nvSpPr>
      <dsp:spPr>
        <a:xfrm>
          <a:off x="-105372" y="2917042"/>
          <a:ext cx="3822081" cy="1997936"/>
        </a:xfrm>
        <a:prstGeom prst="roundRect">
          <a:avLst>
            <a:gd name="adj" fmla="val 10000"/>
          </a:avLst>
        </a:prstGeom>
        <a:solidFill>
          <a:schemeClr val="lt1">
            <a:alpha val="90000"/>
            <a:hueOff val="0"/>
            <a:satOff val="0"/>
            <a:lumOff val="0"/>
            <a:alphaOff val="0"/>
          </a:schemeClr>
        </a:solidFill>
        <a:ln w="25400" cap="flat" cmpd="sng" algn="ctr">
          <a:solidFill>
            <a:schemeClr val="accent2">
              <a:shade val="80000"/>
              <a:hueOff val="150018"/>
              <a:satOff val="2837"/>
              <a:lumOff val="2118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t" anchorCtr="0">
          <a:noAutofit/>
        </a:bodyPr>
        <a:lstStyle/>
        <a:p>
          <a:pPr marL="57150" lvl="1" indent="-57150" algn="l" defTabSz="488950">
            <a:lnSpc>
              <a:spcPct val="90000"/>
            </a:lnSpc>
            <a:spcBef>
              <a:spcPct val="0"/>
            </a:spcBef>
            <a:spcAft>
              <a:spcPct val="15000"/>
            </a:spcAft>
            <a:buChar char="•"/>
          </a:pPr>
          <a:endParaRPr lang="en-GB" sz="1100" kern="1200"/>
        </a:p>
        <a:p>
          <a:pPr marL="228600" lvl="1" indent="-228600" algn="l" defTabSz="889000">
            <a:lnSpc>
              <a:spcPct val="90000"/>
            </a:lnSpc>
            <a:spcBef>
              <a:spcPct val="0"/>
            </a:spcBef>
            <a:spcAft>
              <a:spcPct val="15000"/>
            </a:spcAft>
            <a:buChar char="•"/>
          </a:pPr>
          <a:r>
            <a:rPr lang="en-GB" sz="2000" kern="1200"/>
            <a:t>Alternative viewpoints &amp;   critical thinking </a:t>
          </a:r>
          <a:endParaRPr lang="en-GB" sz="1100" kern="1200"/>
        </a:p>
        <a:p>
          <a:pPr marL="57150" lvl="1" indent="-57150" algn="l" defTabSz="488950">
            <a:lnSpc>
              <a:spcPct val="90000"/>
            </a:lnSpc>
            <a:spcBef>
              <a:spcPct val="0"/>
            </a:spcBef>
            <a:spcAft>
              <a:spcPct val="15000"/>
            </a:spcAft>
            <a:buChar char="•"/>
          </a:pPr>
          <a:endParaRPr lang="en-GB" sz="1100" kern="1200"/>
        </a:p>
      </dsp:txBody>
      <dsp:txXfrm>
        <a:off x="-61484" y="3460414"/>
        <a:ext cx="2587681" cy="1410676"/>
      </dsp:txXfrm>
    </dsp:sp>
    <dsp:sp modelId="{78772C4C-D3BD-46D1-8C10-5CC92896476D}">
      <dsp:nvSpPr>
        <dsp:cNvPr id="0" name=""/>
        <dsp:cNvSpPr/>
      </dsp:nvSpPr>
      <dsp:spPr>
        <a:xfrm>
          <a:off x="3778364" y="4701"/>
          <a:ext cx="3919780" cy="1479062"/>
        </a:xfrm>
        <a:prstGeom prst="roundRect">
          <a:avLst>
            <a:gd name="adj" fmla="val 10000"/>
          </a:avLst>
        </a:prstGeom>
        <a:solidFill>
          <a:schemeClr val="lt1">
            <a:alpha val="90000"/>
            <a:hueOff val="0"/>
            <a:satOff val="0"/>
            <a:lumOff val="0"/>
            <a:alphaOff val="0"/>
          </a:schemeClr>
        </a:solidFill>
        <a:ln w="25400" cap="flat" cmpd="sng" algn="ctr">
          <a:solidFill>
            <a:schemeClr val="accent2">
              <a:shade val="80000"/>
              <a:hueOff val="50006"/>
              <a:satOff val="946"/>
              <a:lumOff val="706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t" anchorCtr="0">
          <a:noAutofit/>
        </a:bodyPr>
        <a:lstStyle/>
        <a:p>
          <a:pPr marL="228600" lvl="1" indent="-228600" algn="r" defTabSz="889000">
            <a:lnSpc>
              <a:spcPct val="90000"/>
            </a:lnSpc>
            <a:spcBef>
              <a:spcPct val="0"/>
            </a:spcBef>
            <a:spcAft>
              <a:spcPct val="15000"/>
            </a:spcAft>
            <a:buChar char="•"/>
          </a:pPr>
          <a:r>
            <a:rPr lang="en-GB" sz="2000" kern="1200"/>
            <a:t>Co-planning, team-teaching, post-lesson dialogue</a:t>
          </a:r>
          <a:endParaRPr lang="en-GB" sz="1100" kern="1200"/>
        </a:p>
      </dsp:txBody>
      <dsp:txXfrm>
        <a:off x="4986788" y="37191"/>
        <a:ext cx="2678866" cy="1044316"/>
      </dsp:txXfrm>
    </dsp:sp>
    <dsp:sp modelId="{479E46D0-1F93-497D-BFEA-466119BF5357}">
      <dsp:nvSpPr>
        <dsp:cNvPr id="0" name=""/>
        <dsp:cNvSpPr/>
      </dsp:nvSpPr>
      <dsp:spPr>
        <a:xfrm>
          <a:off x="-183132" y="-42101"/>
          <a:ext cx="3941717" cy="1547728"/>
        </a:xfrm>
        <a:prstGeom prst="roundRect">
          <a:avLst>
            <a:gd name="adj" fmla="val 10000"/>
          </a:avLst>
        </a:prstGeom>
        <a:solidFill>
          <a:schemeClr val="lt1">
            <a:alpha val="90000"/>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t" anchorCtr="0">
          <a:noAutofit/>
        </a:bodyPr>
        <a:lstStyle/>
        <a:p>
          <a:pPr marL="57150" lvl="1" indent="-57150" algn="l" defTabSz="400050">
            <a:lnSpc>
              <a:spcPct val="90000"/>
            </a:lnSpc>
            <a:spcBef>
              <a:spcPct val="0"/>
            </a:spcBef>
            <a:spcAft>
              <a:spcPct val="15000"/>
            </a:spcAft>
            <a:buChar char="•"/>
          </a:pPr>
          <a:endParaRPr lang="en-GB" sz="900" kern="1200"/>
        </a:p>
        <a:p>
          <a:pPr marL="228600" lvl="1" indent="-228600" algn="l" defTabSz="889000">
            <a:lnSpc>
              <a:spcPct val="90000"/>
            </a:lnSpc>
            <a:spcBef>
              <a:spcPct val="0"/>
            </a:spcBef>
            <a:spcAft>
              <a:spcPct val="15000"/>
            </a:spcAft>
            <a:buChar char="•"/>
          </a:pPr>
          <a:r>
            <a:rPr lang="en-GB" sz="2000" kern="1200"/>
            <a:t>Classrooms as sites of enquiry</a:t>
          </a:r>
        </a:p>
      </dsp:txBody>
      <dsp:txXfrm>
        <a:off x="-149133" y="-8102"/>
        <a:ext cx="2691204" cy="1092798"/>
      </dsp:txXfrm>
    </dsp:sp>
    <dsp:sp modelId="{5E6B1C2F-09D4-4E08-98E4-D838C9136D71}">
      <dsp:nvSpPr>
        <dsp:cNvPr id="0" name=""/>
        <dsp:cNvSpPr/>
      </dsp:nvSpPr>
      <dsp:spPr>
        <a:xfrm>
          <a:off x="1517699" y="290232"/>
          <a:ext cx="2259279" cy="2210424"/>
        </a:xfrm>
        <a:prstGeom prst="pieWedge">
          <a:avLst/>
        </a:prstGeom>
        <a:solidFill>
          <a:schemeClr val="accent2">
            <a:shade val="8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a:t> Teachers as learners</a:t>
          </a:r>
        </a:p>
      </dsp:txBody>
      <dsp:txXfrm>
        <a:off x="2179426" y="937650"/>
        <a:ext cx="1597552" cy="1563006"/>
      </dsp:txXfrm>
    </dsp:sp>
    <dsp:sp modelId="{A6F98EEB-F1E9-4706-A9C4-1D8D0BCC794D}">
      <dsp:nvSpPr>
        <dsp:cNvPr id="0" name=""/>
        <dsp:cNvSpPr/>
      </dsp:nvSpPr>
      <dsp:spPr>
        <a:xfrm rot="5400000">
          <a:off x="3788491" y="285276"/>
          <a:ext cx="2158364" cy="2220335"/>
        </a:xfrm>
        <a:prstGeom prst="pieWedge">
          <a:avLst/>
        </a:prstGeom>
        <a:solidFill>
          <a:schemeClr val="accent2">
            <a:shade val="80000"/>
            <a:hueOff val="50006"/>
            <a:satOff val="946"/>
            <a:lumOff val="706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endParaRPr lang="en-GB" sz="1400" kern="1200"/>
        </a:p>
        <a:p>
          <a:pPr marL="0" lvl="0" indent="0" algn="ctr" defTabSz="622300">
            <a:lnSpc>
              <a:spcPct val="90000"/>
            </a:lnSpc>
            <a:spcBef>
              <a:spcPct val="0"/>
            </a:spcBef>
            <a:spcAft>
              <a:spcPct val="35000"/>
            </a:spcAft>
            <a:buNone/>
          </a:pPr>
          <a:r>
            <a:rPr lang="en-GB" sz="2000" kern="1200" baseline="0" err="1"/>
            <a:t>Collabor-ation</a:t>
          </a:r>
          <a:endParaRPr lang="en-GB" sz="2000" kern="1200"/>
        </a:p>
      </dsp:txBody>
      <dsp:txXfrm rot="-5400000">
        <a:off x="3757506" y="948432"/>
        <a:ext cx="1570014" cy="1526194"/>
      </dsp:txXfrm>
    </dsp:sp>
    <dsp:sp modelId="{3DF82561-30B4-40C0-9DE2-4BFD143C5CF6}">
      <dsp:nvSpPr>
        <dsp:cNvPr id="0" name=""/>
        <dsp:cNvSpPr/>
      </dsp:nvSpPr>
      <dsp:spPr>
        <a:xfrm rot="10800000">
          <a:off x="3806520" y="2554625"/>
          <a:ext cx="2122306" cy="2122306"/>
        </a:xfrm>
        <a:prstGeom prst="pieWedge">
          <a:avLst/>
        </a:prstGeom>
        <a:solidFill>
          <a:schemeClr val="accent2">
            <a:shade val="80000"/>
            <a:hueOff val="100012"/>
            <a:satOff val="1891"/>
            <a:lumOff val="1412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a:t> High quality evidence</a:t>
          </a:r>
        </a:p>
      </dsp:txBody>
      <dsp:txXfrm rot="10800000">
        <a:off x="3806520" y="2554625"/>
        <a:ext cx="1500697" cy="1500697"/>
      </dsp:txXfrm>
    </dsp:sp>
    <dsp:sp modelId="{6A1D0001-42D3-4C1C-867E-9B7A84708ACC}">
      <dsp:nvSpPr>
        <dsp:cNvPr id="0" name=""/>
        <dsp:cNvSpPr/>
      </dsp:nvSpPr>
      <dsp:spPr>
        <a:xfrm rot="16200000">
          <a:off x="1586186" y="2486732"/>
          <a:ext cx="2122306" cy="2258091"/>
        </a:xfrm>
        <a:prstGeom prst="pieWedge">
          <a:avLst/>
        </a:prstGeom>
        <a:solidFill>
          <a:schemeClr val="accent2">
            <a:shade val="80000"/>
            <a:hueOff val="150018"/>
            <a:satOff val="2837"/>
            <a:lumOff val="2118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a:t>Developing beliefs</a:t>
          </a:r>
        </a:p>
      </dsp:txBody>
      <dsp:txXfrm rot="5400000">
        <a:off x="2179674" y="2554625"/>
        <a:ext cx="1596711" cy="1500697"/>
      </dsp:txXfrm>
    </dsp:sp>
    <dsp:sp modelId="{C6A28267-31A4-4C73-95B1-D72021D5E60D}">
      <dsp:nvSpPr>
        <dsp:cNvPr id="0" name=""/>
        <dsp:cNvSpPr/>
      </dsp:nvSpPr>
      <dsp:spPr>
        <a:xfrm>
          <a:off x="3391126" y="2064485"/>
          <a:ext cx="732759" cy="637182"/>
        </a:xfrm>
        <a:prstGeom prst="circularArrow">
          <a:avLst/>
        </a:prstGeom>
        <a:solidFill>
          <a:schemeClr val="accent2">
            <a:tint val="4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50769C9-20D6-4E21-8971-B26660DB2DD1}">
      <dsp:nvSpPr>
        <dsp:cNvPr id="0" name=""/>
        <dsp:cNvSpPr/>
      </dsp:nvSpPr>
      <dsp:spPr>
        <a:xfrm rot="10800000">
          <a:off x="3391126" y="2309555"/>
          <a:ext cx="732759" cy="637182"/>
        </a:xfrm>
        <a:prstGeom prst="circularArrow">
          <a:avLst/>
        </a:prstGeom>
        <a:solidFill>
          <a:schemeClr val="accent2">
            <a:tint val="4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6BAF0CD-6424-450A-B8AA-74379B946483}" type="datetimeFigureOut">
              <a:rPr lang="en-GB" smtClean="0"/>
              <a:t>22/02/2021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E591E2-98C6-4F48-B4EA-7A33F460498B}" type="slidenum">
              <a:rPr lang="en-GB" smtClean="0"/>
              <a:t>‹#›</a:t>
            </a:fld>
            <a:endParaRPr lang="en-GB"/>
          </a:p>
        </p:txBody>
      </p:sp>
    </p:spTree>
    <p:extLst>
      <p:ext uri="{BB962C8B-B14F-4D97-AF65-F5344CB8AC3E}">
        <p14:creationId xmlns:p14="http://schemas.microsoft.com/office/powerpoint/2010/main" val="32223517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7E591E2-98C6-4F48-B4EA-7A33F460498B}" type="slidenum">
              <a:rPr lang="en-GB" smtClean="0"/>
              <a:t>3</a:t>
            </a:fld>
            <a:endParaRPr lang="en-GB"/>
          </a:p>
        </p:txBody>
      </p:sp>
    </p:spTree>
    <p:extLst>
      <p:ext uri="{BB962C8B-B14F-4D97-AF65-F5344CB8AC3E}">
        <p14:creationId xmlns:p14="http://schemas.microsoft.com/office/powerpoint/2010/main" val="18764756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a:extLst>
              <a:ext uri="{FF2B5EF4-FFF2-40B4-BE49-F238E27FC236}">
                <a16:creationId xmlns:a16="http://schemas.microsoft.com/office/drawing/2014/main" id="{D29A724C-7832-489E-A98E-32AED9A007FB}"/>
              </a:ext>
            </a:extLst>
          </p:cNvPr>
          <p:cNvSpPr>
            <a:spLocks noGrp="1" noRot="1" noChangeAspect="1" noChangeArrowheads="1" noTextEdit="1"/>
          </p:cNvSpPr>
          <p:nvPr>
            <p:ph type="sldImg"/>
          </p:nvPr>
        </p:nvSpPr>
        <p:spPr>
          <a:xfrm>
            <a:off x="88900" y="746125"/>
            <a:ext cx="6627813" cy="3729038"/>
          </a:xfrm>
          <a:ln/>
        </p:spPr>
      </p:sp>
      <p:sp>
        <p:nvSpPr>
          <p:cNvPr id="58371" name="Notes Placeholder 2">
            <a:extLst>
              <a:ext uri="{FF2B5EF4-FFF2-40B4-BE49-F238E27FC236}">
                <a16:creationId xmlns:a16="http://schemas.microsoft.com/office/drawing/2014/main" id="{A4939B3A-645B-4C8E-92B2-80E5DBE5D36B}"/>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a:extLst>
              <a:ext uri="{FF2B5EF4-FFF2-40B4-BE49-F238E27FC236}">
                <a16:creationId xmlns:a16="http://schemas.microsoft.com/office/drawing/2014/main" id="{302F69AE-A14A-4704-9157-07B1DFF5C95C}"/>
              </a:ext>
            </a:extLst>
          </p:cNvPr>
          <p:cNvSpPr>
            <a:spLocks noGrp="1" noRot="1" noChangeAspect="1" noChangeArrowheads="1" noTextEdit="1"/>
          </p:cNvSpPr>
          <p:nvPr>
            <p:ph type="sldImg"/>
          </p:nvPr>
        </p:nvSpPr>
        <p:spPr>
          <a:xfrm>
            <a:off x="-571500" y="273050"/>
            <a:ext cx="7832725" cy="4406900"/>
          </a:xfrm>
          <a:ln/>
        </p:spPr>
      </p:sp>
      <p:sp>
        <p:nvSpPr>
          <p:cNvPr id="60419" name="Notes Placeholder 2">
            <a:extLst>
              <a:ext uri="{FF2B5EF4-FFF2-40B4-BE49-F238E27FC236}">
                <a16:creationId xmlns:a16="http://schemas.microsoft.com/office/drawing/2014/main" id="{902721D5-CCD1-4ADB-AD8C-70624A2DECC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p>
        </p:txBody>
      </p:sp>
      <p:sp>
        <p:nvSpPr>
          <p:cNvPr id="60420" name="Slide Number Placeholder 3">
            <a:extLst>
              <a:ext uri="{FF2B5EF4-FFF2-40B4-BE49-F238E27FC236}">
                <a16:creationId xmlns:a16="http://schemas.microsoft.com/office/drawing/2014/main" id="{7AC0459F-5E13-4E0F-A315-68FA369B92F3}"/>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fld id="{43FAED91-3D92-4BFA-A5C6-80038B717133}" type="slidenum">
              <a:rPr lang="en-GB" altLang="en-US" smtClean="0"/>
              <a:pPr/>
              <a:t>12</a:t>
            </a:fld>
            <a:endParaRPr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900" y="746125"/>
            <a:ext cx="6627813" cy="3729038"/>
          </a:xfrm>
        </p:spPr>
      </p:sp>
      <p:sp>
        <p:nvSpPr>
          <p:cNvPr id="3" name="Notes Placeholder 2"/>
          <p:cNvSpPr>
            <a:spLocks noGrp="1"/>
          </p:cNvSpPr>
          <p:nvPr>
            <p:ph type="body" idx="1"/>
          </p:nvPr>
        </p:nvSpPr>
        <p:spPr/>
        <p:txBody>
          <a:bodyPr/>
          <a:lstStyle/>
          <a:p>
            <a:r>
              <a:rPr lang="en-GB"/>
              <a:t>Possible discussion on the layout and content of framework</a:t>
            </a:r>
          </a:p>
        </p:txBody>
      </p:sp>
    </p:spTree>
    <p:extLst>
      <p:ext uri="{BB962C8B-B14F-4D97-AF65-F5344CB8AC3E}">
        <p14:creationId xmlns:p14="http://schemas.microsoft.com/office/powerpoint/2010/main" val="29588853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a:extLst>
              <a:ext uri="{FF2B5EF4-FFF2-40B4-BE49-F238E27FC236}">
                <a16:creationId xmlns:a16="http://schemas.microsoft.com/office/drawing/2014/main" id="{BD90515C-BAF0-4942-8AF6-5034B3C5E62F}"/>
              </a:ext>
            </a:extLst>
          </p:cNvPr>
          <p:cNvSpPr>
            <a:spLocks noGrp="1" noRot="1" noChangeAspect="1" noChangeArrowheads="1" noTextEdit="1"/>
          </p:cNvSpPr>
          <p:nvPr>
            <p:ph type="sldImg"/>
          </p:nvPr>
        </p:nvSpPr>
        <p:spPr>
          <a:xfrm>
            <a:off x="88900" y="746125"/>
            <a:ext cx="6627813" cy="3729038"/>
          </a:xfrm>
          <a:ln/>
        </p:spPr>
      </p:sp>
      <p:sp>
        <p:nvSpPr>
          <p:cNvPr id="66563" name="Notes Placeholder 2">
            <a:extLst>
              <a:ext uri="{FF2B5EF4-FFF2-40B4-BE49-F238E27FC236}">
                <a16:creationId xmlns:a16="http://schemas.microsoft.com/office/drawing/2014/main" id="{28F5FDE7-3142-4625-AD27-60AF286D9DC1}"/>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a:extLst>
              <a:ext uri="{FF2B5EF4-FFF2-40B4-BE49-F238E27FC236}">
                <a16:creationId xmlns:a16="http://schemas.microsoft.com/office/drawing/2014/main" id="{BD90515C-BAF0-4942-8AF6-5034B3C5E62F}"/>
              </a:ext>
            </a:extLst>
          </p:cNvPr>
          <p:cNvSpPr>
            <a:spLocks noGrp="1" noRot="1" noChangeAspect="1" noChangeArrowheads="1" noTextEdit="1"/>
          </p:cNvSpPr>
          <p:nvPr>
            <p:ph type="sldImg"/>
          </p:nvPr>
        </p:nvSpPr>
        <p:spPr>
          <a:xfrm>
            <a:off x="88900" y="746125"/>
            <a:ext cx="6627813" cy="3729038"/>
          </a:xfrm>
          <a:ln/>
        </p:spPr>
      </p:sp>
      <p:sp>
        <p:nvSpPr>
          <p:cNvPr id="66563" name="Notes Placeholder 2">
            <a:extLst>
              <a:ext uri="{FF2B5EF4-FFF2-40B4-BE49-F238E27FC236}">
                <a16:creationId xmlns:a16="http://schemas.microsoft.com/office/drawing/2014/main" id="{28F5FDE7-3142-4625-AD27-60AF286D9DC1}"/>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26537574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7963" y="250825"/>
            <a:ext cx="7200901" cy="40513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5ABB7FA-2627-47C9-9258-FDF90D155C04}" type="slidenum">
              <a:rPr lang="en-GB" smtClean="0"/>
              <a:t>19</a:t>
            </a:fld>
            <a:endParaRPr lang="en-GB"/>
          </a:p>
        </p:txBody>
      </p:sp>
    </p:spTree>
    <p:extLst>
      <p:ext uri="{BB962C8B-B14F-4D97-AF65-F5344CB8AC3E}">
        <p14:creationId xmlns:p14="http://schemas.microsoft.com/office/powerpoint/2010/main" val="27846449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7963" y="250825"/>
            <a:ext cx="7200901" cy="40513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5ABB7FA-2627-47C9-9258-FDF90D155C04}" type="slidenum">
              <a:rPr lang="en-GB" smtClean="0"/>
              <a:t>22</a:t>
            </a:fld>
            <a:endParaRPr lang="en-GB"/>
          </a:p>
        </p:txBody>
      </p:sp>
    </p:spTree>
    <p:extLst>
      <p:ext uri="{BB962C8B-B14F-4D97-AF65-F5344CB8AC3E}">
        <p14:creationId xmlns:p14="http://schemas.microsoft.com/office/powerpoint/2010/main" val="2417082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7963" y="250825"/>
            <a:ext cx="7200901" cy="40513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5ABB7FA-2627-47C9-9258-FDF90D155C04}" type="slidenum">
              <a:rPr lang="en-GB" smtClean="0"/>
              <a:t>23</a:t>
            </a:fld>
            <a:endParaRPr lang="en-GB"/>
          </a:p>
        </p:txBody>
      </p:sp>
    </p:spTree>
    <p:extLst>
      <p:ext uri="{BB962C8B-B14F-4D97-AF65-F5344CB8AC3E}">
        <p14:creationId xmlns:p14="http://schemas.microsoft.com/office/powerpoint/2010/main" val="8772233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a:extLst>
              <a:ext uri="{FF2B5EF4-FFF2-40B4-BE49-F238E27FC236}">
                <a16:creationId xmlns:a16="http://schemas.microsoft.com/office/drawing/2014/main" id="{BD90515C-BAF0-4942-8AF6-5034B3C5E62F}"/>
              </a:ext>
            </a:extLst>
          </p:cNvPr>
          <p:cNvSpPr>
            <a:spLocks noGrp="1" noRot="1" noChangeAspect="1" noChangeArrowheads="1" noTextEdit="1"/>
          </p:cNvSpPr>
          <p:nvPr>
            <p:ph type="sldImg"/>
          </p:nvPr>
        </p:nvSpPr>
        <p:spPr>
          <a:xfrm>
            <a:off x="88900" y="746125"/>
            <a:ext cx="6627813" cy="3729038"/>
          </a:xfrm>
          <a:ln/>
        </p:spPr>
      </p:sp>
      <p:sp>
        <p:nvSpPr>
          <p:cNvPr id="66563" name="Notes Placeholder 2">
            <a:extLst>
              <a:ext uri="{FF2B5EF4-FFF2-40B4-BE49-F238E27FC236}">
                <a16:creationId xmlns:a16="http://schemas.microsoft.com/office/drawing/2014/main" id="{28F5FDE7-3142-4625-AD27-60AF286D9DC1}"/>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2583591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0" fontAlgn="base" latinLnBrk="0" hangingPunct="0">
              <a:lnSpc>
                <a:spcPct val="100000"/>
              </a:lnSpc>
              <a:spcBef>
                <a:spcPct val="0"/>
              </a:spcBef>
              <a:spcAft>
                <a:spcPct val="0"/>
              </a:spcAft>
              <a:buClrTx/>
              <a:buSzTx/>
              <a:buFontTx/>
              <a:buNone/>
              <a:tabLst/>
              <a:defRPr/>
            </a:pPr>
            <a:fld id="{3E584B1C-946C-4F29-93EB-6294F9BA25FB}"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S PGothic" panose="020B0600070205080204" pitchFamily="34" charset="-128"/>
                <a:cs typeface="+mn-cs"/>
              </a:rPr>
              <a:pPr marL="0" marR="0" lvl="0" indent="0" algn="r" defTabSz="457200" rtl="0" eaLnBrk="0" fontAlgn="base" latinLnBrk="0" hangingPunct="0">
                <a:lnSpc>
                  <a:spcPct val="100000"/>
                </a:lnSpc>
                <a:spcBef>
                  <a:spcPct val="0"/>
                </a:spcBef>
                <a:spcAft>
                  <a:spcPct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33229637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0" fontAlgn="base" latinLnBrk="0" hangingPunct="0">
              <a:lnSpc>
                <a:spcPct val="100000"/>
              </a:lnSpc>
              <a:spcBef>
                <a:spcPct val="0"/>
              </a:spcBef>
              <a:spcAft>
                <a:spcPct val="0"/>
              </a:spcAft>
              <a:buClrTx/>
              <a:buSzTx/>
              <a:buFontTx/>
              <a:buNone/>
              <a:tabLst/>
              <a:defRPr/>
            </a:pPr>
            <a:fld id="{3E584B1C-946C-4F29-93EB-6294F9BA25FB}"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S PGothic" panose="020B0600070205080204" pitchFamily="34" charset="-128"/>
                <a:cs typeface="+mn-cs"/>
              </a:rPr>
              <a:pPr marL="0" marR="0" lvl="0" indent="0" algn="r" defTabSz="457200" rtl="0" eaLnBrk="0" fontAlgn="base" latinLnBrk="0" hangingPunct="0">
                <a:lnSpc>
                  <a:spcPct val="100000"/>
                </a:lnSpc>
                <a:spcBef>
                  <a:spcPct val="0"/>
                </a:spcBef>
                <a:spcAft>
                  <a:spcPct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963228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0" fontAlgn="base" latinLnBrk="0" hangingPunct="0">
              <a:lnSpc>
                <a:spcPct val="100000"/>
              </a:lnSpc>
              <a:spcBef>
                <a:spcPct val="0"/>
              </a:spcBef>
              <a:spcAft>
                <a:spcPct val="0"/>
              </a:spcAft>
              <a:buClrTx/>
              <a:buSzTx/>
              <a:buFontTx/>
              <a:buNone/>
              <a:tabLst/>
              <a:defRPr/>
            </a:pPr>
            <a:fld id="{CD09DE70-76C3-4339-9C82-CBAEEA533078}"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S PGothic" panose="020B0600070205080204" pitchFamily="34" charset="-128"/>
                <a:cs typeface="+mn-cs"/>
              </a:rPr>
              <a:pPr marL="0" marR="0" lvl="0" indent="0" algn="r" defTabSz="457200" rtl="0" eaLnBrk="0" fontAlgn="base" latinLnBrk="0" hangingPunct="0">
                <a:lnSpc>
                  <a:spcPct val="100000"/>
                </a:lnSpc>
                <a:spcBef>
                  <a:spcPct val="0"/>
                </a:spcBef>
                <a:spcAft>
                  <a:spcPct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21545464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p:spPr>
        <p:txBody>
          <a:bodyPr/>
          <a:lstStyle/>
          <a:p>
            <a:pPr marL="0" marR="0" lvl="0" indent="0" algn="r" defTabSz="457200" rtl="0" eaLnBrk="0" fontAlgn="base" latinLnBrk="0" hangingPunct="0">
              <a:lnSpc>
                <a:spcPct val="100000"/>
              </a:lnSpc>
              <a:spcBef>
                <a:spcPct val="0"/>
              </a:spcBef>
              <a:spcAft>
                <a:spcPct val="0"/>
              </a:spcAft>
              <a:buClrTx/>
              <a:buSzTx/>
              <a:buFontTx/>
              <a:buNone/>
              <a:tabLst/>
              <a:defRPr/>
            </a:pPr>
            <a:fld id="{E5F9AFA6-939B-4A19-A3B8-3CC8A1E61ADF}" type="slidenum">
              <a:rPr kumimoji="0" lang="en-US" sz="1200" b="0" i="0" u="none" strike="noStrike" kern="1200" cap="none" spc="0" normalizeH="0" baseline="0" noProof="0" smtClean="0">
                <a:ln>
                  <a:noFill/>
                </a:ln>
                <a:solidFill>
                  <a:prstClr val="black"/>
                </a:solidFill>
                <a:effectLst/>
                <a:uLnTx/>
                <a:uFillTx/>
                <a:latin typeface="Arial" panose="020B0604020202020204" pitchFamily="34" charset="0"/>
                <a:ea typeface="MS PGothic" panose="020B0600070205080204" pitchFamily="34" charset="-128"/>
                <a:cs typeface="+mn-cs"/>
              </a:rPr>
              <a:pPr marL="0" marR="0" lvl="0" indent="0" algn="r" defTabSz="457200" rtl="0" eaLnBrk="0" fontAlgn="base" latinLnBrk="0" hangingPunct="0">
                <a:lnSpc>
                  <a:spcPct val="100000"/>
                </a:lnSpc>
                <a:spcBef>
                  <a:spcPct val="0"/>
                </a:spcBef>
                <a:spcAft>
                  <a:spcPct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MS PGothic" panose="020B0600070205080204" pitchFamily="34" charset="-128"/>
              <a:cs typeface="+mn-cs"/>
            </a:endParaRPr>
          </a:p>
        </p:txBody>
      </p:sp>
      <p:sp>
        <p:nvSpPr>
          <p:cNvPr id="11267" name="Rectangle 2"/>
          <p:cNvSpPr>
            <a:spLocks noGrp="1" noRot="1" noChangeAspect="1" noChangeArrowheads="1" noTextEdit="1"/>
          </p:cNvSpPr>
          <p:nvPr>
            <p:ph type="sldImg"/>
          </p:nvPr>
        </p:nvSpPr>
        <p:spPr>
          <a:xfrm>
            <a:off x="381000" y="685800"/>
            <a:ext cx="6096000" cy="3429000"/>
          </a:xfrm>
          <a:ln/>
        </p:spPr>
      </p:sp>
      <p:sp>
        <p:nvSpPr>
          <p:cNvPr id="11268" name="Rectangle 3"/>
          <p:cNvSpPr>
            <a:spLocks noGrp="1" noChangeArrowheads="1"/>
          </p:cNvSpPr>
          <p:nvPr>
            <p:ph type="body" idx="1"/>
          </p:nvPr>
        </p:nvSpPr>
        <p:spPr>
          <a:noFill/>
          <a:ln/>
        </p:spPr>
        <p:txBody>
          <a:bodyPr/>
          <a:lstStyle/>
          <a:p>
            <a:pPr eaLnBrk="1" hangingPunct="1"/>
            <a:endParaRPr lang="en-GB"/>
          </a:p>
        </p:txBody>
      </p:sp>
    </p:spTree>
    <p:extLst>
      <p:ext uri="{BB962C8B-B14F-4D97-AF65-F5344CB8AC3E}">
        <p14:creationId xmlns:p14="http://schemas.microsoft.com/office/powerpoint/2010/main" val="42374788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0" fontAlgn="base" latinLnBrk="0" hangingPunct="0">
              <a:lnSpc>
                <a:spcPct val="100000"/>
              </a:lnSpc>
              <a:spcBef>
                <a:spcPct val="0"/>
              </a:spcBef>
              <a:spcAft>
                <a:spcPct val="0"/>
              </a:spcAft>
              <a:buClrTx/>
              <a:buSzTx/>
              <a:buFontTx/>
              <a:buNone/>
              <a:tabLst/>
              <a:defRPr/>
            </a:pPr>
            <a:fld id="{CD09DE70-76C3-4339-9C82-CBAEEA533078}"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S PGothic" panose="020B0600070205080204" pitchFamily="34" charset="-128"/>
                <a:cs typeface="+mn-cs"/>
              </a:rPr>
              <a:pPr marL="0" marR="0" lvl="0" indent="0" algn="r" defTabSz="457200" rtl="0" eaLnBrk="0" fontAlgn="base" latinLnBrk="0" hangingPunct="0">
                <a:lnSpc>
                  <a:spcPct val="100000"/>
                </a:lnSpc>
                <a:spcBef>
                  <a:spcPct val="0"/>
                </a:spcBef>
                <a:spcAft>
                  <a:spcPct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22433203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baseline="0"/>
          </a:p>
        </p:txBody>
      </p:sp>
      <p:sp>
        <p:nvSpPr>
          <p:cNvPr id="4" name="Slide Number Placeholder 3"/>
          <p:cNvSpPr>
            <a:spLocks noGrp="1"/>
          </p:cNvSpPr>
          <p:nvPr>
            <p:ph type="sldNum" sz="quarter" idx="10"/>
          </p:nvPr>
        </p:nvSpPr>
        <p:spPr/>
        <p:txBody>
          <a:bodyPr/>
          <a:lstStyle/>
          <a:p>
            <a:pPr marL="0" marR="0" lvl="0" indent="0" algn="r" defTabSz="457200" rtl="0" eaLnBrk="0" fontAlgn="base" latinLnBrk="0" hangingPunct="0">
              <a:lnSpc>
                <a:spcPct val="100000"/>
              </a:lnSpc>
              <a:spcBef>
                <a:spcPct val="0"/>
              </a:spcBef>
              <a:spcAft>
                <a:spcPct val="0"/>
              </a:spcAft>
              <a:buClrTx/>
              <a:buSzTx/>
              <a:buFontTx/>
              <a:buNone/>
              <a:tabLst/>
              <a:defRPr/>
            </a:pPr>
            <a:fld id="{C95FAB08-53DA-9846-9D2F-018F10EC2B0B}" type="slidenum">
              <a:rPr kumimoji="0" lang="en-US" sz="1200" b="0" i="0" u="none" strike="noStrike" kern="1200" cap="none" spc="0" normalizeH="0" baseline="0" noProof="0" smtClean="0">
                <a:ln>
                  <a:noFill/>
                </a:ln>
                <a:solidFill>
                  <a:prstClr val="black"/>
                </a:solidFill>
                <a:effectLst/>
                <a:uLnTx/>
                <a:uFillTx/>
                <a:latin typeface="Arial" panose="020B0604020202020204" pitchFamily="34" charset="0"/>
                <a:ea typeface="MS PGothic" panose="020B0600070205080204" pitchFamily="34" charset="-128"/>
                <a:cs typeface="+mn-cs"/>
              </a:rPr>
              <a:pPr marL="0" marR="0" lvl="0" indent="0" algn="r" defTabSz="457200" rtl="0" eaLnBrk="0" fontAlgn="base" latinLnBrk="0" hangingPunct="0">
                <a:lnSpc>
                  <a:spcPct val="100000"/>
                </a:lnSpc>
                <a:spcBef>
                  <a:spcPct val="0"/>
                </a:spcBef>
                <a:spcAft>
                  <a:spcPct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10086674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0" fontAlgn="base" latinLnBrk="0" hangingPunct="0">
              <a:lnSpc>
                <a:spcPct val="100000"/>
              </a:lnSpc>
              <a:spcBef>
                <a:spcPct val="0"/>
              </a:spcBef>
              <a:spcAft>
                <a:spcPct val="0"/>
              </a:spcAft>
              <a:buClrTx/>
              <a:buSzTx/>
              <a:buFontTx/>
              <a:buNone/>
              <a:tabLst/>
              <a:defRPr/>
            </a:pPr>
            <a:fld id="{CD09DE70-76C3-4339-9C82-CBAEEA533078}"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S PGothic" panose="020B0600070205080204" pitchFamily="34" charset="-128"/>
                <a:cs typeface="+mn-cs"/>
              </a:rPr>
              <a:pPr marL="0" marR="0" lvl="0" indent="0" algn="r" defTabSz="457200" rtl="0" eaLnBrk="0" fontAlgn="base" latinLnBrk="0" hangingPunct="0">
                <a:lnSpc>
                  <a:spcPct val="100000"/>
                </a:lnSpc>
                <a:spcBef>
                  <a:spcPct val="0"/>
                </a:spcBef>
                <a:spcAft>
                  <a:spcPct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34532389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Footer Placeholder 3"/>
          <p:cNvSpPr>
            <a:spLocks noGrp="1"/>
          </p:cNvSpPr>
          <p:nvPr>
            <p:ph type="ftr" sz="quarter" idx="10"/>
          </p:nvPr>
        </p:nvSpPr>
        <p:spPr/>
        <p:txBody>
          <a:bodyPr/>
          <a:lstStyle/>
          <a:p>
            <a:pPr marL="0" marR="0" lvl="0" indent="0" algn="l" defTabSz="457200" rtl="0" eaLnBrk="0" fontAlgn="base" latinLnBrk="0" hangingPunct="0">
              <a:lnSpc>
                <a:spcPct val="100000"/>
              </a:lnSpc>
              <a:spcBef>
                <a:spcPct val="0"/>
              </a:spcBef>
              <a:spcAft>
                <a:spcPct val="0"/>
              </a:spcAft>
              <a:buClrTx/>
              <a:buSzTx/>
              <a:buFontTx/>
              <a:buNone/>
              <a:tabLst/>
              <a:defRPr/>
            </a:pPr>
            <a:r>
              <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S PGothic" panose="020B0600070205080204" pitchFamily="34" charset="-128"/>
                <a:cs typeface="+mn-cs"/>
              </a:rPr>
              <a:t>A3 / Cardiff University / CK / Nov 2007</a:t>
            </a:r>
          </a:p>
        </p:txBody>
      </p:sp>
      <p:sp>
        <p:nvSpPr>
          <p:cNvPr id="5" name="Slide Number Placeholder 4"/>
          <p:cNvSpPr>
            <a:spLocks noGrp="1"/>
          </p:cNvSpPr>
          <p:nvPr>
            <p:ph type="sldNum" sz="quarter" idx="11"/>
          </p:nvPr>
        </p:nvSpPr>
        <p:spPr/>
        <p:txBody>
          <a:bodyPr/>
          <a:lstStyle/>
          <a:p>
            <a:pPr marL="0" marR="0" lvl="0" indent="0" algn="r" defTabSz="457200" rtl="0" eaLnBrk="0" fontAlgn="base" latinLnBrk="0" hangingPunct="0">
              <a:lnSpc>
                <a:spcPct val="100000"/>
              </a:lnSpc>
              <a:spcBef>
                <a:spcPct val="0"/>
              </a:spcBef>
              <a:spcAft>
                <a:spcPct val="0"/>
              </a:spcAft>
              <a:buClrTx/>
              <a:buSzTx/>
              <a:buFontTx/>
              <a:buNone/>
              <a:tabLst/>
              <a:defRPr/>
            </a:pPr>
            <a:fld id="{F98D83D9-D917-3F4F-8EE7-E9EA5CC5C666}"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S PGothic" panose="020B0600070205080204" pitchFamily="34" charset="-128"/>
                <a:cs typeface="+mn-cs"/>
              </a:rPr>
              <a:pPr marL="0" marR="0" lvl="0" indent="0" algn="r" defTabSz="457200" rtl="0" eaLnBrk="0" fontAlgn="base" latinLnBrk="0" hangingPunct="0">
                <a:lnSpc>
                  <a:spcPct val="100000"/>
                </a:lnSpc>
                <a:spcBef>
                  <a:spcPct val="0"/>
                </a:spcBef>
                <a:spcAft>
                  <a:spcPct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27270243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0" fontAlgn="base" latinLnBrk="0" hangingPunct="0">
              <a:lnSpc>
                <a:spcPct val="100000"/>
              </a:lnSpc>
              <a:spcBef>
                <a:spcPct val="0"/>
              </a:spcBef>
              <a:spcAft>
                <a:spcPct val="0"/>
              </a:spcAft>
              <a:buClrTx/>
              <a:buSzTx/>
              <a:buFontTx/>
              <a:buNone/>
              <a:tabLst/>
              <a:defRPr/>
            </a:pPr>
            <a:fld id="{3E584B1C-946C-4F29-93EB-6294F9BA25FB}"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S PGothic" panose="020B0600070205080204" pitchFamily="34" charset="-128"/>
                <a:cs typeface="+mn-cs"/>
              </a:rPr>
              <a:pPr marL="0" marR="0" lvl="0" indent="0" algn="r" defTabSz="457200" rtl="0" eaLnBrk="0" fontAlgn="base" latinLnBrk="0" hangingPunct="0">
                <a:lnSpc>
                  <a:spcPct val="100000"/>
                </a:lnSpc>
                <a:spcBef>
                  <a:spcPct val="0"/>
                </a:spcBef>
                <a:spcAft>
                  <a:spcPct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30989258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0" fontAlgn="base" latinLnBrk="0" hangingPunct="0">
              <a:lnSpc>
                <a:spcPct val="100000"/>
              </a:lnSpc>
              <a:spcBef>
                <a:spcPct val="0"/>
              </a:spcBef>
              <a:spcAft>
                <a:spcPct val="0"/>
              </a:spcAft>
              <a:buClrTx/>
              <a:buSzTx/>
              <a:buFontTx/>
              <a:buNone/>
              <a:tabLst/>
              <a:defRPr/>
            </a:pPr>
            <a:fld id="{3E584B1C-946C-4F29-93EB-6294F9BA25FB}"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S PGothic" panose="020B0600070205080204" pitchFamily="34" charset="-128"/>
                <a:cs typeface="+mn-cs"/>
              </a:rPr>
              <a:pPr marL="0" marR="0" lvl="0" indent="0" algn="r" defTabSz="457200" rtl="0" eaLnBrk="0" fontAlgn="base" latinLnBrk="0" hangingPunct="0">
                <a:lnSpc>
                  <a:spcPct val="100000"/>
                </a:lnSpc>
                <a:spcBef>
                  <a:spcPct val="0"/>
                </a:spcBef>
                <a:spcAft>
                  <a:spcPct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3109205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0" fontAlgn="base" latinLnBrk="0" hangingPunct="0">
              <a:lnSpc>
                <a:spcPct val="100000"/>
              </a:lnSpc>
              <a:spcBef>
                <a:spcPct val="0"/>
              </a:spcBef>
              <a:spcAft>
                <a:spcPct val="0"/>
              </a:spcAft>
              <a:buClrTx/>
              <a:buSzTx/>
              <a:buFontTx/>
              <a:buNone/>
              <a:tabLst/>
              <a:defRPr/>
            </a:pPr>
            <a:fld id="{3E584B1C-946C-4F29-93EB-6294F9BA25FB}"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S PGothic" panose="020B0600070205080204" pitchFamily="34" charset="-128"/>
                <a:cs typeface="+mn-cs"/>
              </a:rPr>
              <a:pPr marL="0" marR="0" lvl="0" indent="0" algn="r" defTabSz="457200" rtl="0" eaLnBrk="0" fontAlgn="base" latinLnBrk="0" hangingPunct="0">
                <a:lnSpc>
                  <a:spcPct val="100000"/>
                </a:lnSpc>
                <a:spcBef>
                  <a:spcPct val="0"/>
                </a:spcBef>
                <a:spcAft>
                  <a:spcPct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8937233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Rot="1" noChangeAspect="1" noChangeArrowheads="1" noTextEdit="1"/>
          </p:cNvSpPr>
          <p:nvPr>
            <p:ph type="sldImg"/>
          </p:nvPr>
        </p:nvSpPr>
        <p:spPr>
          <a:ln/>
        </p:spPr>
      </p:sp>
      <p:sp>
        <p:nvSpPr>
          <p:cNvPr id="184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0" fontAlgn="base" latinLnBrk="0" hangingPunct="0">
              <a:lnSpc>
                <a:spcPct val="100000"/>
              </a:lnSpc>
              <a:spcBef>
                <a:spcPct val="0"/>
              </a:spcBef>
              <a:spcAft>
                <a:spcPct val="0"/>
              </a:spcAft>
              <a:buClrTx/>
              <a:buSzTx/>
              <a:buFontTx/>
              <a:buNone/>
              <a:tabLst/>
              <a:defRPr/>
            </a:pPr>
            <a:fld id="{2A098472-A80C-414C-8C3E-92CCF1D5D6EC}"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S PGothic" panose="020B0600070205080204" pitchFamily="34" charset="-128"/>
                <a:cs typeface="+mn-cs"/>
              </a:rPr>
              <a:pPr marL="0" marR="0" lvl="0" indent="0" algn="r" defTabSz="457200" rtl="0" eaLnBrk="0" fontAlgn="base" latinLnBrk="0" hangingPunct="0">
                <a:lnSpc>
                  <a:spcPct val="100000"/>
                </a:lnSpc>
                <a:spcBef>
                  <a:spcPct val="0"/>
                </a:spcBef>
                <a:spcAft>
                  <a:spcPct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19782158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0" fontAlgn="base" latinLnBrk="0" hangingPunct="0">
              <a:lnSpc>
                <a:spcPct val="100000"/>
              </a:lnSpc>
              <a:spcBef>
                <a:spcPct val="0"/>
              </a:spcBef>
              <a:spcAft>
                <a:spcPct val="0"/>
              </a:spcAft>
              <a:buClrTx/>
              <a:buSzTx/>
              <a:buFontTx/>
              <a:buNone/>
              <a:tabLst/>
              <a:defRPr/>
            </a:pPr>
            <a:fld id="{3E584B1C-946C-4F29-93EB-6294F9BA25FB}"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S PGothic" panose="020B0600070205080204" pitchFamily="34" charset="-128"/>
                <a:cs typeface="+mn-cs"/>
              </a:rPr>
              <a:pPr marL="0" marR="0" lvl="0" indent="0" algn="r" defTabSz="457200" rtl="0" eaLnBrk="0" fontAlgn="base" latinLnBrk="0" hangingPunct="0">
                <a:lnSpc>
                  <a:spcPct val="100000"/>
                </a:lnSpc>
                <a:spcBef>
                  <a:spcPct val="0"/>
                </a:spcBef>
                <a:spcAft>
                  <a:spcPct val="0"/>
                </a:spcAft>
                <a:buClrTx/>
                <a:buSzTx/>
                <a:buFontTx/>
                <a:buNone/>
                <a:tabLst/>
                <a:defRPr/>
              </a:pPr>
              <a:t>43</a:t>
            </a:fld>
            <a:endParaRPr kumimoji="0" lang="en-GB" sz="1200" b="0" i="0" u="none" strike="noStrike" kern="1200" cap="none" spc="0" normalizeH="0" baseline="0" noProof="0">
              <a:ln>
                <a:noFill/>
              </a:ln>
              <a:solidFill>
                <a:prstClr val="black"/>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17850364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0" fontAlgn="base" latinLnBrk="0" hangingPunct="0">
              <a:lnSpc>
                <a:spcPct val="100000"/>
              </a:lnSpc>
              <a:spcBef>
                <a:spcPct val="0"/>
              </a:spcBef>
              <a:spcAft>
                <a:spcPct val="0"/>
              </a:spcAft>
              <a:buClrTx/>
              <a:buSzTx/>
              <a:buFontTx/>
              <a:buNone/>
              <a:tabLst/>
              <a:defRPr/>
            </a:pPr>
            <a:fld id="{3E584B1C-946C-4F29-93EB-6294F9BA25FB}"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S PGothic" panose="020B0600070205080204" pitchFamily="34" charset="-128"/>
                <a:cs typeface="+mn-cs"/>
              </a:rPr>
              <a:pPr marL="0" marR="0" lvl="0" indent="0" algn="r" defTabSz="457200" rtl="0" eaLnBrk="0" fontAlgn="base" latinLnBrk="0" hangingPunct="0">
                <a:lnSpc>
                  <a:spcPct val="100000"/>
                </a:lnSpc>
                <a:spcBef>
                  <a:spcPct val="0"/>
                </a:spcBef>
                <a:spcAft>
                  <a:spcPct val="0"/>
                </a:spcAft>
                <a:buClrTx/>
                <a:buSzTx/>
                <a:buFontTx/>
                <a:buNone/>
                <a:tabLst/>
                <a:defRPr/>
              </a:pPr>
              <a:t>44</a:t>
            </a:fld>
            <a:endParaRPr kumimoji="0" lang="en-GB" sz="1200" b="0" i="0" u="none" strike="noStrike" kern="1200" cap="none" spc="0" normalizeH="0" baseline="0" noProof="0">
              <a:ln>
                <a:noFill/>
              </a:ln>
              <a:solidFill>
                <a:prstClr val="black"/>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32169611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0" fontAlgn="base" latinLnBrk="0" hangingPunct="0">
              <a:lnSpc>
                <a:spcPct val="100000"/>
              </a:lnSpc>
              <a:spcBef>
                <a:spcPct val="0"/>
              </a:spcBef>
              <a:spcAft>
                <a:spcPct val="0"/>
              </a:spcAft>
              <a:buClrTx/>
              <a:buSzTx/>
              <a:buFontTx/>
              <a:buNone/>
              <a:tabLst/>
              <a:defRPr/>
            </a:pPr>
            <a:fld id="{3E584B1C-946C-4F29-93EB-6294F9BA25FB}" type="slidenum">
              <a:rPr kumimoji="0" lang="en-GB" sz="1200" b="0" i="0" u="none" strike="noStrike" kern="1200" cap="none" spc="0" normalizeH="0" baseline="0" noProof="0" smtClean="0">
                <a:ln>
                  <a:noFill/>
                </a:ln>
                <a:solidFill>
                  <a:prstClr val="black"/>
                </a:solidFill>
                <a:effectLst/>
                <a:uLnTx/>
                <a:uFillTx/>
                <a:latin typeface="Arial" panose="020B0604020202020204" pitchFamily="34" charset="0"/>
                <a:ea typeface="MS PGothic" panose="020B0600070205080204" pitchFamily="34" charset="-128"/>
                <a:cs typeface="+mn-cs"/>
              </a:rPr>
              <a:pPr marL="0" marR="0" lvl="0" indent="0" algn="r" defTabSz="457200" rtl="0" eaLnBrk="0" fontAlgn="base" latinLnBrk="0" hangingPunct="0">
                <a:lnSpc>
                  <a:spcPct val="100000"/>
                </a:lnSpc>
                <a:spcBef>
                  <a:spcPct val="0"/>
                </a:spcBef>
                <a:spcAft>
                  <a:spcPct val="0"/>
                </a:spcAft>
                <a:buClrTx/>
                <a:buSzTx/>
                <a:buFontTx/>
                <a:buNone/>
                <a:tabLst/>
                <a:defRPr/>
              </a:pPr>
              <a:t>46</a:t>
            </a:fld>
            <a:endParaRPr kumimoji="0" lang="en-GB" sz="1200" b="0" i="0" u="none" strike="noStrike" kern="1200" cap="none" spc="0" normalizeH="0" baseline="0" noProof="0">
              <a:ln>
                <a:noFill/>
              </a:ln>
              <a:solidFill>
                <a:prstClr val="black"/>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169469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Google Shape;53;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 name="Google Shape;5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
        <p:cNvGrpSpPr/>
        <p:nvPr/>
      </p:nvGrpSpPr>
      <p:grpSpPr>
        <a:xfrm>
          <a:off x="0" y="0"/>
          <a:ext cx="0" cy="0"/>
          <a:chOff x="0" y="0"/>
          <a:chExt cx="0" cy="0"/>
        </a:xfrm>
      </p:grpSpPr>
      <p:sp>
        <p:nvSpPr>
          <p:cNvPr id="59" name="Google Shape;59;g4b9ec79b70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 name="Google Shape;60;g4b9ec79b70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bda539c0e1_0_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bda539c0e1_0_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gbda539c0e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 name="Google Shape;70;gbda539c0e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Emma</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gbda539c0e1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 name="Google Shape;75;gbda539c0e1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8a1c9364db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 name="Google Shape;82;g8a1c9364db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g99690fd7a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7" name="Google Shape;87;g99690fd7a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99690fd7a5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 name="Google Shape;93;g99690fd7a5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g99690fd7a5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99690fd7a5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99690fd7a5_0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 name="Google Shape;103;g99690fd7a5_0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99690fd7a5_0_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99690fd7a5_0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99690fd7a5_0_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99690fd7a5_0_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g8a1c9364db_0_1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g8a1c9364db_0_1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8c21208b2b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8c21208b2b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g99690fd7a5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 name="Google Shape;129;g99690fd7a5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Welcome /Intros 2 mins Angela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4DA7F2-E0C9-8D45-9A1C-A53158C9EFF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4253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b="0" i="0">
              <a:solidFill>
                <a:srgbClr val="212529"/>
              </a:solidFill>
              <a:effectLst/>
              <a:latin typeface="Maga-Book"/>
            </a:endParaRPr>
          </a:p>
          <a:p>
            <a:pPr marL="171450" indent="-171450">
              <a:buFont typeface="Arial" panose="020B0604020202020204" pitchFamily="34" charset="0"/>
              <a:buChar char="•"/>
            </a:pPr>
            <a:r>
              <a:rPr lang="en-GB" b="0" i="0">
                <a:solidFill>
                  <a:srgbClr val="212529"/>
                </a:solidFill>
                <a:effectLst/>
                <a:latin typeface="Maga-Book"/>
              </a:rPr>
              <a:t>1 min</a:t>
            </a:r>
          </a:p>
          <a:p>
            <a:pPr marL="171450" indent="-171450">
              <a:buFont typeface="Arial" panose="020B0604020202020204" pitchFamily="34" charset="0"/>
              <a:buChar char="•"/>
            </a:pPr>
            <a:r>
              <a:rPr lang="en-GB" b="0" i="0">
                <a:solidFill>
                  <a:srgbClr val="212529"/>
                </a:solidFill>
                <a:effectLst/>
                <a:latin typeface="Maga-Book"/>
              </a:rPr>
              <a:t>Useful for anyone new to teaching, needing to refresh behaviour management or other essential teaching strategies or advice for mentors  on how to lead others in improving key teaching skills.</a:t>
            </a:r>
          </a:p>
          <a:p>
            <a:pPr marL="171450" indent="-171450">
              <a:buFont typeface="Arial" panose="020B0604020202020204" pitchFamily="34" charset="0"/>
              <a:buChar char="•"/>
            </a:pPr>
            <a:r>
              <a:rPr lang="en-GB" b="0" i="0">
                <a:solidFill>
                  <a:srgbClr val="0F1111"/>
                </a:solidFill>
                <a:effectLst/>
                <a:latin typeface="Amazon Ember"/>
              </a:rPr>
              <a:t>It’s easy to digest, clearly laid out, each walkthru has been backed up by the latest educational research. I</a:t>
            </a:r>
            <a:r>
              <a:rPr lang="en-GB" b="0" i="0">
                <a:solidFill>
                  <a:srgbClr val="212529"/>
                </a:solidFill>
                <a:effectLst/>
                <a:latin typeface="Maga-Book"/>
              </a:rPr>
              <a:t>t covers strategic methods to “engineer professional learning processes” so that they are “effective and sustained”.</a:t>
            </a:r>
          </a:p>
          <a:p>
            <a:pPr marL="171450" indent="-171450">
              <a:buFont typeface="Arial" panose="020B0604020202020204" pitchFamily="34" charset="0"/>
              <a:buChar char="•"/>
            </a:pPr>
            <a:r>
              <a:rPr lang="en-GB" b="0" i="0">
                <a:solidFill>
                  <a:srgbClr val="212529"/>
                </a:solidFill>
                <a:effectLst/>
                <a:latin typeface="Maga-Book"/>
              </a:rPr>
              <a:t>All mentors have been given a copy of the book.</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4DA7F2-E0C9-8D45-9A1C-A53158C9EFF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540734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b="0" i="0">
              <a:solidFill>
                <a:srgbClr val="212529"/>
              </a:solidFill>
              <a:effectLst/>
              <a:latin typeface="Maga-Book"/>
            </a:endParaRPr>
          </a:p>
          <a:p>
            <a:pPr marL="171450" indent="-171450">
              <a:buFont typeface="Arial" panose="020B0604020202020204" pitchFamily="34" charset="0"/>
              <a:buChar char="•"/>
            </a:pPr>
            <a:r>
              <a:rPr lang="en-GB">
                <a:solidFill>
                  <a:srgbClr val="212529"/>
                </a:solidFill>
                <a:latin typeface="Maga-Book"/>
              </a:rPr>
              <a:t>Angela </a:t>
            </a:r>
            <a:endParaRPr lang="en-GB" b="0" i="0">
              <a:solidFill>
                <a:srgbClr val="212529"/>
              </a:solidFill>
              <a:effectLst/>
              <a:latin typeface="Maga-Book"/>
            </a:endParaRPr>
          </a:p>
          <a:p>
            <a:pPr marL="171450" indent="-171450">
              <a:buFont typeface="Arial" panose="020B0604020202020204" pitchFamily="34" charset="0"/>
              <a:buChar char="•"/>
            </a:pPr>
            <a:r>
              <a:rPr lang="en-GB" b="0" i="0">
                <a:solidFill>
                  <a:srgbClr val="212529"/>
                </a:solidFill>
                <a:effectLst/>
                <a:latin typeface="Maga-Book"/>
              </a:rPr>
              <a:t>1 min</a:t>
            </a:r>
          </a:p>
          <a:p>
            <a:pPr marL="171450" indent="-171450">
              <a:buFont typeface="Arial" panose="020B0604020202020204" pitchFamily="34" charset="0"/>
              <a:buChar char="•"/>
            </a:pPr>
            <a:r>
              <a:rPr lang="en-GB" b="0" i="0">
                <a:solidFill>
                  <a:srgbClr val="212529"/>
                </a:solidFill>
                <a:effectLst/>
                <a:latin typeface="Maga-Book"/>
              </a:rPr>
              <a:t>Useful for anyone new to teaching, needing to refresh behaviour management or other essential teaching strategies or advice for mentors  on how to lead others in improving key teaching skills.</a:t>
            </a:r>
          </a:p>
          <a:p>
            <a:pPr marL="171450" indent="-171450">
              <a:buFont typeface="Arial" panose="020B0604020202020204" pitchFamily="34" charset="0"/>
              <a:buChar char="•"/>
            </a:pPr>
            <a:r>
              <a:rPr lang="en-GB" b="0" i="0">
                <a:solidFill>
                  <a:srgbClr val="0F1111"/>
                </a:solidFill>
                <a:effectLst/>
                <a:latin typeface="Amazon Ember"/>
              </a:rPr>
              <a:t>It’s easy to digest, clearly laid out, each walkthru has been backed up by the latest educational research. I</a:t>
            </a:r>
            <a:r>
              <a:rPr lang="en-GB" b="0" i="0">
                <a:solidFill>
                  <a:srgbClr val="212529"/>
                </a:solidFill>
                <a:effectLst/>
                <a:latin typeface="Maga-Book"/>
              </a:rPr>
              <a:t>t covers strategic methods to “engineer professional learning processes” so that they are “effective and sustained”.</a:t>
            </a:r>
          </a:p>
          <a:p>
            <a:pPr marL="171450" indent="-171450">
              <a:buFont typeface="Arial" panose="020B0604020202020204" pitchFamily="34" charset="0"/>
              <a:buChar char="•"/>
            </a:pPr>
            <a:r>
              <a:rPr lang="en-GB" b="0" i="0">
                <a:solidFill>
                  <a:srgbClr val="212529"/>
                </a:solidFill>
                <a:effectLst/>
                <a:latin typeface="Maga-Book"/>
              </a:rPr>
              <a:t>All mentors have been given a copy of the book.</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4DA7F2-E0C9-8D45-9A1C-A53158C9EFF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974830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b="0" i="0">
              <a:solidFill>
                <a:srgbClr val="212529"/>
              </a:solidFill>
              <a:effectLst/>
              <a:latin typeface="Maga-Book"/>
            </a:endParaRPr>
          </a:p>
          <a:p>
            <a:pPr marL="171450" indent="-171450">
              <a:buFont typeface="Arial" panose="020B0604020202020204" pitchFamily="34" charset="0"/>
              <a:buChar char="•"/>
            </a:pPr>
            <a:r>
              <a:rPr lang="en-GB" b="0" i="0">
                <a:solidFill>
                  <a:srgbClr val="212529"/>
                </a:solidFill>
                <a:effectLst/>
                <a:latin typeface="Maga-Book"/>
              </a:rPr>
              <a:t>Angela </a:t>
            </a:r>
          </a:p>
          <a:p>
            <a:pPr marL="171450" indent="-171450">
              <a:buFont typeface="Arial" panose="020B0604020202020204" pitchFamily="34" charset="0"/>
              <a:buChar char="•"/>
            </a:pPr>
            <a:r>
              <a:rPr lang="en-GB" b="0" i="0">
                <a:solidFill>
                  <a:srgbClr val="212529"/>
                </a:solidFill>
                <a:effectLst/>
                <a:latin typeface="Maga-Book"/>
              </a:rPr>
              <a:t>1 min</a:t>
            </a:r>
          </a:p>
          <a:p>
            <a:pPr marL="171450" indent="-171450">
              <a:buFont typeface="Arial" panose="020B0604020202020204" pitchFamily="34" charset="0"/>
              <a:buChar char="•"/>
            </a:pPr>
            <a:r>
              <a:rPr lang="en-GB" b="0" i="0">
                <a:solidFill>
                  <a:srgbClr val="212529"/>
                </a:solidFill>
                <a:effectLst/>
                <a:latin typeface="Maga-Book"/>
              </a:rPr>
              <a:t>Useful for anyone new to teaching, needing to refresh behaviour management or other essential teaching strategies or advice for mentors  on how to lead others in improving key teaching skills.</a:t>
            </a:r>
          </a:p>
          <a:p>
            <a:pPr marL="171450" indent="-171450">
              <a:buFont typeface="Arial" panose="020B0604020202020204" pitchFamily="34" charset="0"/>
              <a:buChar char="•"/>
            </a:pPr>
            <a:r>
              <a:rPr lang="en-GB" b="0" i="0">
                <a:solidFill>
                  <a:srgbClr val="0F1111"/>
                </a:solidFill>
                <a:effectLst/>
                <a:latin typeface="Amazon Ember"/>
              </a:rPr>
              <a:t>It’s easy to digest, clearly laid out, each walkthru has been backed up by the latest educational research. I</a:t>
            </a:r>
            <a:r>
              <a:rPr lang="en-GB" b="0" i="0">
                <a:solidFill>
                  <a:srgbClr val="212529"/>
                </a:solidFill>
                <a:effectLst/>
                <a:latin typeface="Maga-Book"/>
              </a:rPr>
              <a:t>t covers strategic methods to “engineer professional learning processes” so that they are “effective and sustained”.</a:t>
            </a:r>
          </a:p>
          <a:p>
            <a:pPr marL="171450" indent="-171450">
              <a:buFont typeface="Arial" panose="020B0604020202020204" pitchFamily="34" charset="0"/>
              <a:buChar char="•"/>
            </a:pPr>
            <a:r>
              <a:rPr lang="en-GB" b="0" i="0">
                <a:solidFill>
                  <a:srgbClr val="212529"/>
                </a:solidFill>
                <a:effectLst/>
                <a:latin typeface="Maga-Book"/>
              </a:rPr>
              <a:t>All mentors have been given a copy of the book.</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4DA7F2-E0C9-8D45-9A1C-A53158C9EFF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0358844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a:p>
          <a:p>
            <a:pPr marL="0" indent="0">
              <a:buFont typeface="Arial" panose="020B0604020202020204" pitchFamily="34" charset="0"/>
              <a:buNone/>
            </a:pPr>
            <a:r>
              <a:rPr lang="en-GB"/>
              <a:t>Angela</a:t>
            </a:r>
          </a:p>
          <a:p>
            <a:pPr marL="0" indent="0">
              <a:buFont typeface="Arial" panose="020B0604020202020204" pitchFamily="34" charset="0"/>
              <a:buNone/>
            </a:pPr>
            <a:r>
              <a:rPr lang="en-GB"/>
              <a:t>1min</a:t>
            </a:r>
          </a:p>
          <a:p>
            <a:pPr marL="171450" indent="-171450">
              <a:buFont typeface="Arial" panose="020B0604020202020204" pitchFamily="34" charset="0"/>
              <a:buChar char="•"/>
            </a:pPr>
            <a:r>
              <a:rPr lang="en-GB"/>
              <a:t>More teachers are looking to develop their practice harnessing the ideas from cognitive science and other areas of research.</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4DA7F2-E0C9-8D45-9A1C-A53158C9EFF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3860371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a:t>Jane </a:t>
            </a:r>
          </a:p>
          <a:p>
            <a:pPr marL="0" indent="0">
              <a:buFont typeface="Arial" panose="020B0604020202020204" pitchFamily="34" charset="0"/>
              <a:buNone/>
            </a:pPr>
            <a:r>
              <a:rPr lang="en-GB"/>
              <a:t>1min</a:t>
            </a:r>
          </a:p>
          <a:p>
            <a:pPr marL="171450" indent="-171450">
              <a:buFont typeface="Arial" panose="020B0604020202020204" pitchFamily="34" charset="0"/>
              <a:buChar char="•"/>
            </a:pPr>
            <a:r>
              <a:rPr lang="en-GB"/>
              <a:t>More teachers are looking to develop their practice harnessing the ideas from cognitive science and other areas of research.</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4DA7F2-E0C9-8D45-9A1C-A53158C9EFF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953614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a:t>Kelly </a:t>
            </a:r>
          </a:p>
          <a:p>
            <a:pPr marL="0" indent="0">
              <a:buFont typeface="Arial" panose="020B0604020202020204" pitchFamily="34" charset="0"/>
              <a:buNone/>
            </a:pPr>
            <a:r>
              <a:rPr lang="en-GB"/>
              <a:t>1min</a:t>
            </a:r>
          </a:p>
          <a:p>
            <a:pPr marL="171450" indent="-171450">
              <a:buFont typeface="Arial" panose="020B0604020202020204" pitchFamily="34" charset="0"/>
              <a:buChar char="•"/>
            </a:pPr>
            <a:r>
              <a:rPr lang="en-GB"/>
              <a:t>More teachers are looking to develop their practice harnessing the ideas from cognitive science and other areas of research.</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4DA7F2-E0C9-8D45-9A1C-A53158C9EFF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863824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Angela </a:t>
            </a:r>
          </a:p>
          <a:p>
            <a:r>
              <a:rPr lang="en-GB"/>
              <a:t>1min</a:t>
            </a:r>
          </a:p>
          <a:p>
            <a:r>
              <a:rPr lang="en-GB"/>
              <a:t>Not to be confused with traditional coaching with open ended questions, IC is more like sports coaching, where an expert teacher helps the classroom teacher to focus on one aspect of their techniques that can be isolated and practiced.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4DA7F2-E0C9-8D45-9A1C-A53158C9EFF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2778855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Angela </a:t>
            </a:r>
          </a:p>
          <a:p>
            <a:r>
              <a:rPr lang="en-GB"/>
              <a:t>1min</a:t>
            </a:r>
          </a:p>
          <a:p>
            <a:r>
              <a:rPr lang="en-GB"/>
              <a:t>Not to be confused with traditional coaching with open ended questions, IC is more like sports coaching, where an expert teacher helps the classroom teacher to focus on one aspect of their techniques that can be isolated and practiced.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4DA7F2-E0C9-8D45-9A1C-A53158C9EFF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96829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Angela </a:t>
            </a:r>
          </a:p>
          <a:p>
            <a:r>
              <a:rPr lang="en-GB"/>
              <a:t>1 min</a:t>
            </a:r>
          </a:p>
          <a:p>
            <a:r>
              <a:rPr lang="en-GB"/>
              <a:t>Let’s set</a:t>
            </a:r>
            <a:r>
              <a:rPr lang="en-GB" baseline="0"/>
              <a:t> the context for Instructional Coaching in terms of how it works.</a:t>
            </a:r>
          </a:p>
          <a:p>
            <a:r>
              <a:rPr lang="en-GB" baseline="0"/>
              <a:t>The goal of coaching is to move teachers on from their current performance in the classroom to improve one aspect of their practice.</a:t>
            </a:r>
          </a:p>
          <a:p>
            <a:r>
              <a:rPr lang="en-GB" baseline="0"/>
              <a:t>This might be ‘I want to improve my questioning’. The role of coaching in this is to provide deliberate practice, which we’ll explore more as we go along, to support this.</a:t>
            </a:r>
          </a:p>
          <a:p>
            <a:r>
              <a:rPr lang="en-GB" baseline="0"/>
              <a:t>These terms are taken from the work of Ericsson and Pool.</a:t>
            </a:r>
            <a:endParaRPr lang="en-GB"/>
          </a:p>
          <a:p>
            <a:endParaRPr lang="en-GB"/>
          </a:p>
        </p:txBody>
      </p:sp>
      <p:sp>
        <p:nvSpPr>
          <p:cNvPr id="4" name="Slide Number Placeholder 3"/>
          <p:cNvSpPr>
            <a:spLocks noGrp="1"/>
          </p:cNvSpPr>
          <p:nvPr>
            <p:ph type="sldNum" idx="10"/>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1200"/>
              <a:buFontTx/>
              <a:buNone/>
              <a:tabLst/>
              <a:defRPr/>
            </a:pPr>
            <a:fld id="{00000000-1234-1234-1234-123412341234}" type="slidenum">
              <a:rPr kumimoji="0" lang="en-GB" sz="1200" b="0" i="0" u="none" strike="noStrike" kern="1200" cap="none" spc="0" normalizeH="0" baseline="0" noProof="0">
                <a:ln>
                  <a:noFill/>
                </a:ln>
                <a:solidFill>
                  <a:prstClr val="black"/>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Tx/>
                <a:buNone/>
                <a:tabLst/>
                <a:defRPr/>
              </a:pPr>
              <a:t>71</a:t>
            </a:fld>
            <a:endParaRPr kumimoji="0" lang="en-GB" sz="12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47624703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Angela </a:t>
            </a:r>
          </a:p>
          <a:p>
            <a:r>
              <a:rPr lang="en-GB"/>
              <a:t>1min</a:t>
            </a:r>
          </a:p>
          <a:p>
            <a:r>
              <a:rPr lang="en-GB"/>
              <a:t>Not to be confused with traditional coaching with open ended questions, IC is more like sports coaching, where an expert teacher helps the classroom teacher to focus on one aspect of their techniques that can be isolated and practiced.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4DA7F2-E0C9-8D45-9A1C-A53158C9EFF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2252502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1min</a:t>
            </a:r>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4DA7F2-E0C9-8D45-9A1C-A53158C9EFF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742496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Jane </a:t>
            </a:r>
          </a:p>
          <a:p>
            <a:r>
              <a:rPr lang="en-GB"/>
              <a:t>1min</a:t>
            </a:r>
          </a:p>
          <a:p>
            <a:r>
              <a:rPr lang="en-GB"/>
              <a:t>Not to be confused with traditional coaching with open ended questions, IC is more like sports coaching, where an expert teacher helps the classroom teacher to focus on one aspect of their techniques that can be isolated and practiced.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4DA7F2-E0C9-8D45-9A1C-A53158C9EFF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4156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8CFEFC-F637-49DD-89FC-A0414645360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FCE6BEB-9DA6-4DFB-B2A4-51CE26CD3E7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0BB0B08-463E-4867-814A-FE84D285ED6C}"/>
              </a:ext>
            </a:extLst>
          </p:cNvPr>
          <p:cNvSpPr>
            <a:spLocks noGrp="1"/>
          </p:cNvSpPr>
          <p:nvPr>
            <p:ph type="dt" sz="half" idx="10"/>
          </p:nvPr>
        </p:nvSpPr>
        <p:spPr/>
        <p:txBody>
          <a:bodyPr/>
          <a:lstStyle/>
          <a:p>
            <a:fld id="{CB536A56-CD51-46CF-86C6-EB92C4BBE2BC}" type="datetimeFigureOut">
              <a:rPr lang="en-GB" smtClean="0"/>
              <a:t>22/02/2021</a:t>
            </a:fld>
            <a:endParaRPr lang="en-GB"/>
          </a:p>
        </p:txBody>
      </p:sp>
      <p:sp>
        <p:nvSpPr>
          <p:cNvPr id="5" name="Footer Placeholder 4">
            <a:extLst>
              <a:ext uri="{FF2B5EF4-FFF2-40B4-BE49-F238E27FC236}">
                <a16:creationId xmlns:a16="http://schemas.microsoft.com/office/drawing/2014/main" id="{E7F180F4-49DA-43A9-BBCE-86C849199D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1751E5-1574-4A02-B0CD-3275711B8F3A}"/>
              </a:ext>
            </a:extLst>
          </p:cNvPr>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8778685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C836C7-D7F3-4FA7-A0AD-AFB3CA83F1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E14A16F-9FDC-4CE6-A701-DD710E4D976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7275E0-C354-4E16-93C4-79E3C29D7C0D}"/>
              </a:ext>
            </a:extLst>
          </p:cNvPr>
          <p:cNvSpPr>
            <a:spLocks noGrp="1"/>
          </p:cNvSpPr>
          <p:nvPr>
            <p:ph type="dt" sz="half" idx="10"/>
          </p:nvPr>
        </p:nvSpPr>
        <p:spPr/>
        <p:txBody>
          <a:bodyPr/>
          <a:lstStyle/>
          <a:p>
            <a:fld id="{E6D540FB-24C9-40B9-81E1-DDA00E3BA7CF}" type="datetimeFigureOut">
              <a:rPr lang="en-GB" smtClean="0"/>
              <a:t>22/02/2021</a:t>
            </a:fld>
            <a:endParaRPr lang="en-GB"/>
          </a:p>
        </p:txBody>
      </p:sp>
      <p:sp>
        <p:nvSpPr>
          <p:cNvPr id="5" name="Footer Placeholder 4">
            <a:extLst>
              <a:ext uri="{FF2B5EF4-FFF2-40B4-BE49-F238E27FC236}">
                <a16:creationId xmlns:a16="http://schemas.microsoft.com/office/drawing/2014/main" id="{F091BB6C-5F45-442B-8F07-2581AD6604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7EB960-918F-4122-81FF-CBEBF12FF2FE}"/>
              </a:ext>
            </a:extLst>
          </p:cNvPr>
          <p:cNvSpPr>
            <a:spLocks noGrp="1"/>
          </p:cNvSpPr>
          <p:nvPr>
            <p:ph type="sldNum" sz="quarter" idx="12"/>
          </p:nvPr>
        </p:nvSpPr>
        <p:spPr/>
        <p:txBody>
          <a:bodyPr/>
          <a:lstStyle/>
          <a:p>
            <a:fld id="{4BD24F21-CE6B-4A55-B3CD-60497C7A6468}" type="slidenum">
              <a:rPr lang="en-GB" smtClean="0"/>
              <a:t>‹#›</a:t>
            </a:fld>
            <a:endParaRPr lang="en-GB"/>
          </a:p>
        </p:txBody>
      </p:sp>
    </p:spTree>
    <p:extLst>
      <p:ext uri="{BB962C8B-B14F-4D97-AF65-F5344CB8AC3E}">
        <p14:creationId xmlns:p14="http://schemas.microsoft.com/office/powerpoint/2010/main" val="41895421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74B5B-D272-465A-9D9E-BBA792997EA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63DC69B-85A9-472F-B0B6-C8F88474A2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9C3410F-09D2-447F-98F3-C0DDA7707ACE}"/>
              </a:ext>
            </a:extLst>
          </p:cNvPr>
          <p:cNvSpPr>
            <a:spLocks noGrp="1"/>
          </p:cNvSpPr>
          <p:nvPr>
            <p:ph type="dt" sz="half" idx="10"/>
          </p:nvPr>
        </p:nvSpPr>
        <p:spPr/>
        <p:txBody>
          <a:bodyPr/>
          <a:lstStyle/>
          <a:p>
            <a:fld id="{CB536A56-CD51-46CF-86C6-EB92C4BBE2BC}" type="datetimeFigureOut">
              <a:rPr lang="en-GB" smtClean="0"/>
              <a:t>22/02/2021</a:t>
            </a:fld>
            <a:endParaRPr lang="en-GB"/>
          </a:p>
        </p:txBody>
      </p:sp>
      <p:sp>
        <p:nvSpPr>
          <p:cNvPr id="5" name="Footer Placeholder 4">
            <a:extLst>
              <a:ext uri="{FF2B5EF4-FFF2-40B4-BE49-F238E27FC236}">
                <a16:creationId xmlns:a16="http://schemas.microsoft.com/office/drawing/2014/main" id="{36EA02CB-495B-49B6-9D17-28D8C5BA9A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C5CAA3-18C0-4CC2-9D76-5F60453A6107}"/>
              </a:ext>
            </a:extLst>
          </p:cNvPr>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25576966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1015B-3677-46A4-98EC-EED574792E2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2BB22FB-7B52-4738-AD6B-253B5959F2E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AC43438-4472-4E3D-9483-07EF0708C5F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A5E34E5-7B6E-4FB7-BBBB-BC93B6018257}"/>
              </a:ext>
            </a:extLst>
          </p:cNvPr>
          <p:cNvSpPr>
            <a:spLocks noGrp="1"/>
          </p:cNvSpPr>
          <p:nvPr>
            <p:ph type="dt" sz="half" idx="10"/>
          </p:nvPr>
        </p:nvSpPr>
        <p:spPr/>
        <p:txBody>
          <a:bodyPr/>
          <a:lstStyle/>
          <a:p>
            <a:fld id="{E6D540FB-24C9-40B9-81E1-DDA00E3BA7CF}" type="datetimeFigureOut">
              <a:rPr lang="en-GB" smtClean="0"/>
              <a:t>22/02/2021</a:t>
            </a:fld>
            <a:endParaRPr lang="en-GB"/>
          </a:p>
        </p:txBody>
      </p:sp>
      <p:sp>
        <p:nvSpPr>
          <p:cNvPr id="6" name="Footer Placeholder 5">
            <a:extLst>
              <a:ext uri="{FF2B5EF4-FFF2-40B4-BE49-F238E27FC236}">
                <a16:creationId xmlns:a16="http://schemas.microsoft.com/office/drawing/2014/main" id="{BED9DDDB-E910-4CF3-AFE2-C85E572523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3C1A764-7F58-48B1-AD98-449224394E15}"/>
              </a:ext>
            </a:extLst>
          </p:cNvPr>
          <p:cNvSpPr>
            <a:spLocks noGrp="1"/>
          </p:cNvSpPr>
          <p:nvPr>
            <p:ph type="sldNum" sz="quarter" idx="12"/>
          </p:nvPr>
        </p:nvSpPr>
        <p:spPr/>
        <p:txBody>
          <a:bodyPr/>
          <a:lstStyle/>
          <a:p>
            <a:fld id="{4BD24F21-CE6B-4A55-B3CD-60497C7A6468}" type="slidenum">
              <a:rPr lang="en-GB" smtClean="0"/>
              <a:t>‹#›</a:t>
            </a:fld>
            <a:endParaRPr lang="en-GB"/>
          </a:p>
        </p:txBody>
      </p:sp>
    </p:spTree>
    <p:extLst>
      <p:ext uri="{BB962C8B-B14F-4D97-AF65-F5344CB8AC3E}">
        <p14:creationId xmlns:p14="http://schemas.microsoft.com/office/powerpoint/2010/main" val="6603058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175C8-3CA2-4385-AD93-3D36A4DF419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365EB9F-FF9C-4F27-9910-F5D148C06B6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6606EDE-D07F-4945-870C-B435C01280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D31B3C6-B1A9-4EB1-A089-E7B1976C4CB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15EE72-F1F2-4D35-AF5E-C1F371FAF5D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A072961-49F3-4D58-9528-941C9138282D}"/>
              </a:ext>
            </a:extLst>
          </p:cNvPr>
          <p:cNvSpPr>
            <a:spLocks noGrp="1"/>
          </p:cNvSpPr>
          <p:nvPr>
            <p:ph type="dt" sz="half" idx="10"/>
          </p:nvPr>
        </p:nvSpPr>
        <p:spPr/>
        <p:txBody>
          <a:bodyPr/>
          <a:lstStyle/>
          <a:p>
            <a:fld id="{CB536A56-CD51-46CF-86C6-EB92C4BBE2BC}" type="datetimeFigureOut">
              <a:rPr lang="en-GB" smtClean="0"/>
              <a:t>22/02/2021</a:t>
            </a:fld>
            <a:endParaRPr lang="en-GB"/>
          </a:p>
        </p:txBody>
      </p:sp>
      <p:sp>
        <p:nvSpPr>
          <p:cNvPr id="8" name="Footer Placeholder 7">
            <a:extLst>
              <a:ext uri="{FF2B5EF4-FFF2-40B4-BE49-F238E27FC236}">
                <a16:creationId xmlns:a16="http://schemas.microsoft.com/office/drawing/2014/main" id="{930F964C-2E74-476F-B9E0-F71D2EAAF77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4DE3D87-EB8D-4372-9F40-F6F628F6EF42}"/>
              </a:ext>
            </a:extLst>
          </p:cNvPr>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14803849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5DB8C-5C00-43CC-B86D-6EE54B81EEE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DDA0CF2-3D02-414D-858B-A39E58836434}"/>
              </a:ext>
            </a:extLst>
          </p:cNvPr>
          <p:cNvSpPr>
            <a:spLocks noGrp="1"/>
          </p:cNvSpPr>
          <p:nvPr>
            <p:ph type="dt" sz="half" idx="10"/>
          </p:nvPr>
        </p:nvSpPr>
        <p:spPr/>
        <p:txBody>
          <a:bodyPr/>
          <a:lstStyle/>
          <a:p>
            <a:fld id="{CB536A56-CD51-46CF-86C6-EB92C4BBE2BC}" type="datetimeFigureOut">
              <a:rPr lang="en-GB" smtClean="0"/>
              <a:t>22/02/2021</a:t>
            </a:fld>
            <a:endParaRPr lang="en-GB"/>
          </a:p>
        </p:txBody>
      </p:sp>
      <p:sp>
        <p:nvSpPr>
          <p:cNvPr id="4" name="Footer Placeholder 3">
            <a:extLst>
              <a:ext uri="{FF2B5EF4-FFF2-40B4-BE49-F238E27FC236}">
                <a16:creationId xmlns:a16="http://schemas.microsoft.com/office/drawing/2014/main" id="{C36726FE-9215-4E66-9D2A-D48B6CEE7CB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FAECC20-F0B9-47FA-80AC-5AEBDE4BBFFC}"/>
              </a:ext>
            </a:extLst>
          </p:cNvPr>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15563301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5915457-9E9A-4961-8712-089CB4ACF66F}"/>
              </a:ext>
            </a:extLst>
          </p:cNvPr>
          <p:cNvSpPr>
            <a:spLocks noGrp="1"/>
          </p:cNvSpPr>
          <p:nvPr>
            <p:ph type="dt" sz="half" idx="10"/>
          </p:nvPr>
        </p:nvSpPr>
        <p:spPr/>
        <p:txBody>
          <a:bodyPr/>
          <a:lstStyle/>
          <a:p>
            <a:pPr>
              <a:defRPr/>
            </a:pPr>
            <a:fld id="{A3AC5334-2E99-433F-905A-7E92F1C89A75}" type="datetimeFigureOut">
              <a:rPr lang="en-US" altLang="en-US" smtClean="0"/>
              <a:pPr>
                <a:defRPr/>
              </a:pPr>
              <a:t>2/22/2021</a:t>
            </a:fld>
            <a:endParaRPr lang="en-US" altLang="en-US"/>
          </a:p>
        </p:txBody>
      </p:sp>
      <p:sp>
        <p:nvSpPr>
          <p:cNvPr id="3" name="Footer Placeholder 2">
            <a:extLst>
              <a:ext uri="{FF2B5EF4-FFF2-40B4-BE49-F238E27FC236}">
                <a16:creationId xmlns:a16="http://schemas.microsoft.com/office/drawing/2014/main" id="{09AC8AE2-3820-4CEA-B484-5737D2C668DC}"/>
              </a:ext>
            </a:extLst>
          </p:cNvPr>
          <p:cNvSpPr>
            <a:spLocks noGrp="1"/>
          </p:cNvSpPr>
          <p:nvPr>
            <p:ph type="ftr" sz="quarter" idx="11"/>
          </p:nvPr>
        </p:nvSpPr>
        <p:spPr/>
        <p:txBody>
          <a:bodyPr/>
          <a:lstStyle/>
          <a:p>
            <a:pPr>
              <a:defRPr/>
            </a:pPr>
            <a:endParaRPr lang="en-US" altLang="en-US"/>
          </a:p>
        </p:txBody>
      </p:sp>
      <p:sp>
        <p:nvSpPr>
          <p:cNvPr id="4" name="Slide Number Placeholder 3">
            <a:extLst>
              <a:ext uri="{FF2B5EF4-FFF2-40B4-BE49-F238E27FC236}">
                <a16:creationId xmlns:a16="http://schemas.microsoft.com/office/drawing/2014/main" id="{BE1509BD-757B-47E9-9806-CA794E35730F}"/>
              </a:ext>
            </a:extLst>
          </p:cNvPr>
          <p:cNvSpPr>
            <a:spLocks noGrp="1"/>
          </p:cNvSpPr>
          <p:nvPr>
            <p:ph type="sldNum" sz="quarter" idx="12"/>
          </p:nvPr>
        </p:nvSpPr>
        <p:spPr/>
        <p:txBody>
          <a:bodyPr/>
          <a:lstStyle/>
          <a:p>
            <a:fld id="{F6D4D6BD-CE62-4482-B973-D9353E95D7EB}" type="slidenum">
              <a:rPr lang="en-US" altLang="en-US" smtClean="0"/>
              <a:pPr/>
              <a:t>‹#›</a:t>
            </a:fld>
            <a:endParaRPr lang="en-US" altLang="en-US"/>
          </a:p>
        </p:txBody>
      </p:sp>
      <p:pic>
        <p:nvPicPr>
          <p:cNvPr id="5" name="Picture 2" descr="https://staff.shu.ac.uk/marketing/brand/Documents/SIOE_215_229_72dpi.jpg">
            <a:extLst>
              <a:ext uri="{FF2B5EF4-FFF2-40B4-BE49-F238E27FC236}">
                <a16:creationId xmlns:a16="http://schemas.microsoft.com/office/drawing/2014/main" id="{8EEFF793-5902-4F26-A114-69F94C5D129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667" y="115888"/>
            <a:ext cx="4186767" cy="83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41481319"/>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B7D1E-6EAF-48E9-9978-D3D9FB08E56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1470555-233D-4FFA-8687-EAC922379A9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90C5612-854D-4E6C-8B03-1A3E37019D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AB66519-36D3-4EDA-937B-F55EF31D1E3B}"/>
              </a:ext>
            </a:extLst>
          </p:cNvPr>
          <p:cNvSpPr>
            <a:spLocks noGrp="1"/>
          </p:cNvSpPr>
          <p:nvPr>
            <p:ph type="dt" sz="half" idx="10"/>
          </p:nvPr>
        </p:nvSpPr>
        <p:spPr/>
        <p:txBody>
          <a:bodyPr/>
          <a:lstStyle/>
          <a:p>
            <a:fld id="{CB536A56-CD51-46CF-86C6-EB92C4BBE2BC}" type="datetimeFigureOut">
              <a:rPr lang="en-GB" smtClean="0"/>
              <a:t>22/02/2021</a:t>
            </a:fld>
            <a:endParaRPr lang="en-GB"/>
          </a:p>
        </p:txBody>
      </p:sp>
      <p:sp>
        <p:nvSpPr>
          <p:cNvPr id="6" name="Footer Placeholder 5">
            <a:extLst>
              <a:ext uri="{FF2B5EF4-FFF2-40B4-BE49-F238E27FC236}">
                <a16:creationId xmlns:a16="http://schemas.microsoft.com/office/drawing/2014/main" id="{B72C07E7-DCBC-46B0-BDB4-D5CE8E7210F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CA0D7C5-098F-4C81-A8A8-0FE9DB4960CE}"/>
              </a:ext>
            </a:extLst>
          </p:cNvPr>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37474500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0450A7-0A26-4C9C-B3A4-95EDD7B352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D630805-526F-4608-9A0D-796518FD82F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A8BE40F-B98D-474E-B616-BDCA39BDC4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0BF715-BF44-4023-9C36-7A8117B51D94}"/>
              </a:ext>
            </a:extLst>
          </p:cNvPr>
          <p:cNvSpPr>
            <a:spLocks noGrp="1"/>
          </p:cNvSpPr>
          <p:nvPr>
            <p:ph type="dt" sz="half" idx="10"/>
          </p:nvPr>
        </p:nvSpPr>
        <p:spPr/>
        <p:txBody>
          <a:bodyPr/>
          <a:lstStyle/>
          <a:p>
            <a:fld id="{CB536A56-CD51-46CF-86C6-EB92C4BBE2BC}" type="datetimeFigureOut">
              <a:rPr lang="en-GB" smtClean="0"/>
              <a:t>22/02/2021</a:t>
            </a:fld>
            <a:endParaRPr lang="en-GB"/>
          </a:p>
        </p:txBody>
      </p:sp>
      <p:sp>
        <p:nvSpPr>
          <p:cNvPr id="6" name="Footer Placeholder 5">
            <a:extLst>
              <a:ext uri="{FF2B5EF4-FFF2-40B4-BE49-F238E27FC236}">
                <a16:creationId xmlns:a16="http://schemas.microsoft.com/office/drawing/2014/main" id="{F3755217-8875-4FDD-B5AC-CAEBA46B5F4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ABB9DA2-C655-41FD-8476-1284B81207BC}"/>
              </a:ext>
            </a:extLst>
          </p:cNvPr>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38954786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8695B-0331-4BFC-ADEA-0C6982B5CF4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B23F5C4-A317-4E02-A679-444DDF01EE5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A44200-8B16-48C2-9AC1-A5178C8A4A4F}"/>
              </a:ext>
            </a:extLst>
          </p:cNvPr>
          <p:cNvSpPr>
            <a:spLocks noGrp="1"/>
          </p:cNvSpPr>
          <p:nvPr>
            <p:ph type="dt" sz="half" idx="10"/>
          </p:nvPr>
        </p:nvSpPr>
        <p:spPr/>
        <p:txBody>
          <a:bodyPr/>
          <a:lstStyle/>
          <a:p>
            <a:fld id="{CB536A56-CD51-46CF-86C6-EB92C4BBE2BC}" type="datetimeFigureOut">
              <a:rPr lang="en-GB" smtClean="0"/>
              <a:t>22/02/2021</a:t>
            </a:fld>
            <a:endParaRPr lang="en-GB"/>
          </a:p>
        </p:txBody>
      </p:sp>
      <p:sp>
        <p:nvSpPr>
          <p:cNvPr id="5" name="Footer Placeholder 4">
            <a:extLst>
              <a:ext uri="{FF2B5EF4-FFF2-40B4-BE49-F238E27FC236}">
                <a16:creationId xmlns:a16="http://schemas.microsoft.com/office/drawing/2014/main" id="{627433DC-B7E3-4EA8-836C-9C004707B8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5E40014-285B-4E3F-80A8-5C5158E733B0}"/>
              </a:ext>
            </a:extLst>
          </p:cNvPr>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771384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2F00FAF-A694-4877-97EB-5446D44D6C1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F0776BB-4110-4A39-B151-592FEB366F8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0ED4C1-3217-439E-A75D-E84567CC2DDD}"/>
              </a:ext>
            </a:extLst>
          </p:cNvPr>
          <p:cNvSpPr>
            <a:spLocks noGrp="1"/>
          </p:cNvSpPr>
          <p:nvPr>
            <p:ph type="dt" sz="half" idx="10"/>
          </p:nvPr>
        </p:nvSpPr>
        <p:spPr/>
        <p:txBody>
          <a:bodyPr/>
          <a:lstStyle/>
          <a:p>
            <a:fld id="{CB536A56-CD51-46CF-86C6-EB92C4BBE2BC}" type="datetimeFigureOut">
              <a:rPr lang="en-GB" smtClean="0"/>
              <a:t>22/02/2021</a:t>
            </a:fld>
            <a:endParaRPr lang="en-GB"/>
          </a:p>
        </p:txBody>
      </p:sp>
      <p:sp>
        <p:nvSpPr>
          <p:cNvPr id="5" name="Footer Placeholder 4">
            <a:extLst>
              <a:ext uri="{FF2B5EF4-FFF2-40B4-BE49-F238E27FC236}">
                <a16:creationId xmlns:a16="http://schemas.microsoft.com/office/drawing/2014/main" id="{628D9217-941E-42E0-AA2C-D98048A28F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D98DCDA-F7E9-46DD-828C-F9136E14ED04}"/>
              </a:ext>
            </a:extLst>
          </p:cNvPr>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12368396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itle Slide copy 3">
    <p:spTree>
      <p:nvGrpSpPr>
        <p:cNvPr id="1" name=""/>
        <p:cNvGrpSpPr/>
        <p:nvPr/>
      </p:nvGrpSpPr>
      <p:grpSpPr>
        <a:xfrm>
          <a:off x="0" y="0"/>
          <a:ext cx="0" cy="0"/>
          <a:chOff x="0" y="0"/>
          <a:chExt cx="0" cy="0"/>
        </a:xfrm>
      </p:grpSpPr>
      <p:sp>
        <p:nvSpPr>
          <p:cNvPr id="44" name="Title Text"/>
          <p:cNvSpPr txBox="1">
            <a:spLocks noGrp="1"/>
          </p:cNvSpPr>
          <p:nvPr>
            <p:ph type="title"/>
          </p:nvPr>
        </p:nvSpPr>
        <p:spPr>
          <a:xfrm>
            <a:off x="419100" y="195263"/>
            <a:ext cx="7772400" cy="837308"/>
          </a:xfrm>
          <a:prstGeom prst="rect">
            <a:avLst/>
          </a:prstGeom>
        </p:spPr>
        <p:txBody>
          <a:bodyPr/>
          <a:lstStyle>
            <a:lvl1pPr>
              <a:defRPr sz="3000"/>
            </a:lvl1pPr>
          </a:lstStyle>
          <a:p>
            <a:r>
              <a:t>Title Text</a:t>
            </a:r>
          </a:p>
        </p:txBody>
      </p:sp>
      <p:sp>
        <p:nvSpPr>
          <p:cNvPr id="45" name="Body Level One…"/>
          <p:cNvSpPr txBox="1">
            <a:spLocks noGrp="1"/>
          </p:cNvSpPr>
          <p:nvPr>
            <p:ph type="body" sz="quarter" idx="1"/>
          </p:nvPr>
        </p:nvSpPr>
        <p:spPr>
          <a:xfrm>
            <a:off x="419100" y="871538"/>
            <a:ext cx="5691139" cy="2469082"/>
          </a:xfrm>
          <a:prstGeom prst="rect">
            <a:avLst/>
          </a:prstGeom>
        </p:spPr>
        <p:txBody>
          <a:bodyPr/>
          <a:lstStyle>
            <a:lvl1pPr>
              <a:defRPr sz="1688">
                <a:solidFill>
                  <a:srgbClr val="FFFFFF"/>
                </a:solidFill>
              </a:defRPr>
            </a:lvl1pPr>
            <a:lvl2pPr>
              <a:defRPr sz="1688">
                <a:solidFill>
                  <a:srgbClr val="FFFFFF"/>
                </a:solidFill>
              </a:defRPr>
            </a:lvl2pPr>
            <a:lvl3pPr>
              <a:defRPr sz="1688">
                <a:solidFill>
                  <a:srgbClr val="FFFFFF"/>
                </a:solidFill>
              </a:defRPr>
            </a:lvl3pPr>
            <a:lvl4pPr>
              <a:defRPr sz="1688">
                <a:solidFill>
                  <a:srgbClr val="FFFFFF"/>
                </a:solidFill>
              </a:defRPr>
            </a:lvl4pPr>
            <a:lvl5pPr>
              <a:defRPr sz="1688">
                <a:solidFill>
                  <a:srgbClr val="FFFFFF"/>
                </a:solidFill>
              </a:defRPr>
            </a:lvl5pPr>
          </a:lstStyle>
          <a:p>
            <a:r>
              <a:t>Body Level One</a:t>
            </a:r>
          </a:p>
          <a:p>
            <a:pPr lvl="1"/>
            <a:r>
              <a:t>Body Level Two</a:t>
            </a:r>
          </a:p>
          <a:p>
            <a:pPr lvl="2"/>
            <a:r>
              <a:t>Body Level Three</a:t>
            </a:r>
          </a:p>
          <a:p>
            <a:pPr lvl="3"/>
            <a:r>
              <a:t>Body Level Four</a:t>
            </a:r>
          </a:p>
          <a:p>
            <a:pPr lvl="4"/>
            <a:r>
              <a:t>Body Level Five</a:t>
            </a:r>
          </a:p>
        </p:txBody>
      </p:sp>
      <p:sp>
        <p:nvSpPr>
          <p:cNvPr id="4" name="Slide Number">
            <a:extLst>
              <a:ext uri="{FF2B5EF4-FFF2-40B4-BE49-F238E27FC236}">
                <a16:creationId xmlns:a16="http://schemas.microsoft.com/office/drawing/2014/main" id="{08146617-4D06-4F33-8D35-12C56E53AECE}"/>
              </a:ext>
            </a:extLst>
          </p:cNvPr>
          <p:cNvSpPr txBox="1">
            <a:spLocks noGrp="1"/>
          </p:cNvSpPr>
          <p:nvPr>
            <p:ph type="sldNum" sz="quarter" idx="10"/>
          </p:nvPr>
        </p:nvSpPr>
        <p:spPr>
          <a:xfrm>
            <a:off x="11474451" y="6451600"/>
            <a:ext cx="372533" cy="350838"/>
          </a:xfrm>
        </p:spPr>
        <p:txBody>
          <a:bodyPr/>
          <a:lstStyle>
            <a:lvl1pPr>
              <a:defRPr/>
            </a:lvl1pPr>
          </a:lstStyle>
          <a:p>
            <a:pPr>
              <a:defRPr/>
            </a:pPr>
            <a:fld id="{3DFC68FE-E4CC-4D9C-841F-A1E52C5E3050}" type="slidenum">
              <a:rPr/>
              <a:pPr>
                <a:defRPr/>
              </a:pPr>
              <a:t>‹#›</a:t>
            </a:fld>
            <a:endParaRPr/>
          </a:p>
        </p:txBody>
      </p:sp>
    </p:spTree>
    <p:extLst>
      <p:ext uri="{BB962C8B-B14F-4D97-AF65-F5344CB8AC3E}">
        <p14:creationId xmlns:p14="http://schemas.microsoft.com/office/powerpoint/2010/main" val="3829345081"/>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Picture - full bleed">
    <p:spTree>
      <p:nvGrpSpPr>
        <p:cNvPr id="1" name=""/>
        <p:cNvGrpSpPr/>
        <p:nvPr/>
      </p:nvGrpSpPr>
      <p:grpSpPr>
        <a:xfrm>
          <a:off x="0" y="0"/>
          <a:ext cx="0" cy="0"/>
          <a:chOff x="0" y="0"/>
          <a:chExt cx="0" cy="0"/>
        </a:xfrm>
      </p:grpSpPr>
      <p:pic>
        <p:nvPicPr>
          <p:cNvPr id="3" name="Picture 3"/>
          <p:cNvPicPr>
            <a:picLocks noChangeAspect="1" noChangeArrowheads="1"/>
          </p:cNvPicPr>
          <p:nvPr userDrawn="1"/>
        </p:nvPicPr>
        <p:blipFill>
          <a:blip r:embed="rId2" cstate="print"/>
          <a:srcRect/>
          <a:stretch>
            <a:fillRect/>
          </a:stretch>
        </p:blipFill>
        <p:spPr bwMode="auto">
          <a:xfrm>
            <a:off x="0" y="0"/>
            <a:ext cx="12192000" cy="692696"/>
          </a:xfrm>
          <a:prstGeom prst="rect">
            <a:avLst/>
          </a:prstGeom>
          <a:noFill/>
          <a:ln w="9525">
            <a:noFill/>
            <a:miter lim="800000"/>
            <a:headEnd/>
            <a:tailEnd/>
          </a:ln>
        </p:spPr>
      </p:pic>
      <p:sp>
        <p:nvSpPr>
          <p:cNvPr id="6" name="Picture Placeholder 5"/>
          <p:cNvSpPr>
            <a:spLocks noGrp="1"/>
          </p:cNvSpPr>
          <p:nvPr>
            <p:ph type="pic" sz="quarter" idx="10"/>
          </p:nvPr>
        </p:nvSpPr>
        <p:spPr>
          <a:xfrm>
            <a:off x="0" y="576064"/>
            <a:ext cx="12192000" cy="6281936"/>
          </a:xfrm>
          <a:prstGeom prst="rect">
            <a:avLst/>
          </a:prstGeom>
        </p:spPr>
        <p:txBody>
          <a:bodyPr/>
          <a:lstStyle/>
          <a:p>
            <a:endParaRPr lang="en-GB"/>
          </a:p>
        </p:txBody>
      </p:sp>
      <p:sp>
        <p:nvSpPr>
          <p:cNvPr id="5" name="Title 1"/>
          <p:cNvSpPr>
            <a:spLocks noGrp="1"/>
          </p:cNvSpPr>
          <p:nvPr>
            <p:ph type="title"/>
          </p:nvPr>
        </p:nvSpPr>
        <p:spPr>
          <a:xfrm>
            <a:off x="357352" y="44184"/>
            <a:ext cx="11499288" cy="504497"/>
          </a:xfrm>
          <a:prstGeom prst="rect">
            <a:avLst/>
          </a:prstGeom>
        </p:spPr>
        <p:txBody>
          <a:bodyPr anchor="ctr">
            <a:noAutofit/>
          </a:bodyPr>
          <a:lstStyle>
            <a:lvl1pPr algn="r">
              <a:defRPr sz="2800">
                <a:solidFill>
                  <a:schemeClr val="bg1"/>
                </a:solidFill>
                <a:latin typeface="Arial" pitchFamily="34" charset="0"/>
                <a:cs typeface="Arial" pitchFamily="34" charset="0"/>
              </a:defRPr>
            </a:lvl1pPr>
          </a:lstStyle>
          <a:p>
            <a:r>
              <a:rPr lang="en-US"/>
              <a:t>Click to edit Master title style</a:t>
            </a:r>
            <a:endParaRPr lang="en-GB"/>
          </a:p>
        </p:txBody>
      </p:sp>
    </p:spTree>
    <p:extLst>
      <p:ext uri="{BB962C8B-B14F-4D97-AF65-F5344CB8AC3E}">
        <p14:creationId xmlns:p14="http://schemas.microsoft.com/office/powerpoint/2010/main" val="24385606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amp; Content - long heading">
    <p:spTree>
      <p:nvGrpSpPr>
        <p:cNvPr id="1" name=""/>
        <p:cNvGrpSpPr/>
        <p:nvPr/>
      </p:nvGrpSpPr>
      <p:grpSpPr>
        <a:xfrm>
          <a:off x="0" y="0"/>
          <a:ext cx="0" cy="0"/>
          <a:chOff x="0" y="0"/>
          <a:chExt cx="0" cy="0"/>
        </a:xfrm>
      </p:grpSpPr>
      <p:sp>
        <p:nvSpPr>
          <p:cNvPr id="7" name="Title 1"/>
          <p:cNvSpPr>
            <a:spLocks noGrp="1"/>
          </p:cNvSpPr>
          <p:nvPr>
            <p:ph type="title"/>
          </p:nvPr>
        </p:nvSpPr>
        <p:spPr>
          <a:xfrm>
            <a:off x="3695733" y="274638"/>
            <a:ext cx="8064896" cy="1143000"/>
          </a:xfrm>
          <a:prstGeom prst="rect">
            <a:avLst/>
          </a:prstGeom>
        </p:spPr>
        <p:txBody>
          <a:bodyPr anchor="ctr">
            <a:normAutofit/>
          </a:bodyPr>
          <a:lstStyle>
            <a:lvl1pPr algn="l">
              <a:defRPr sz="2800">
                <a:latin typeface="Arial" pitchFamily="34" charset="0"/>
                <a:cs typeface="Arial" pitchFamily="34" charset="0"/>
              </a:defRPr>
            </a:lvl1pPr>
          </a:lstStyle>
          <a:p>
            <a:r>
              <a:rPr lang="en-US"/>
              <a:t>Click to edit Master title style</a:t>
            </a:r>
            <a:endParaRPr lang="en-GB"/>
          </a:p>
        </p:txBody>
      </p:sp>
      <p:sp>
        <p:nvSpPr>
          <p:cNvPr id="5" name="Text Placeholder 4"/>
          <p:cNvSpPr>
            <a:spLocks noGrp="1"/>
          </p:cNvSpPr>
          <p:nvPr>
            <p:ph type="body" sz="quarter" idx="10"/>
          </p:nvPr>
        </p:nvSpPr>
        <p:spPr>
          <a:xfrm>
            <a:off x="334433" y="1700213"/>
            <a:ext cx="11618384" cy="4681115"/>
          </a:xfrm>
          <a:prstGeom prst="rect">
            <a:avLst/>
          </a:prstGeom>
        </p:spPr>
        <p:txBody>
          <a:bodyPr/>
          <a:lstStyle>
            <a:lvl1pPr marL="457200" indent="-457200">
              <a:buFont typeface="Arial" panose="020B0604020202020204" pitchFamily="34" charset="0"/>
              <a:buChar char="•"/>
              <a:defRPr>
                <a:latin typeface="Arial" panose="020B0604020202020204" pitchFamily="34" charset="0"/>
                <a:cs typeface="Arial" panose="020B0604020202020204" pitchFamily="34" charset="0"/>
              </a:defRPr>
            </a:lvl1pPr>
            <a:lvl2pPr marL="914400" indent="-457200">
              <a:buFont typeface="Arial" panose="020B0604020202020204" pitchFamily="34" charset="0"/>
              <a:buChar char="•"/>
              <a:defRPr>
                <a:latin typeface="Arial" panose="020B0604020202020204" pitchFamily="34" charset="0"/>
                <a:cs typeface="Arial" panose="020B0604020202020204" pitchFamily="34" charset="0"/>
              </a:defRPr>
            </a:lvl2pPr>
            <a:lvl3pPr marL="1257300" indent="-342900">
              <a:buFont typeface="Arial" panose="020B0604020202020204" pitchFamily="34" charset="0"/>
              <a:buChar char="•"/>
              <a:defRPr>
                <a:latin typeface="Arial" panose="020B0604020202020204" pitchFamily="34" charset="0"/>
                <a:cs typeface="Arial" panose="020B0604020202020204" pitchFamily="34" charset="0"/>
              </a:defRPr>
            </a:lvl3pPr>
            <a:lvl4pPr marL="1714500" indent="-342900">
              <a:buFont typeface="Arial" panose="020B0604020202020204" pitchFamily="34" charset="0"/>
              <a:buChar char="•"/>
              <a:defRPr>
                <a:latin typeface="Arial" panose="020B0604020202020204" pitchFamily="34" charset="0"/>
                <a:cs typeface="Arial" panose="020B0604020202020204" pitchFamily="34" charset="0"/>
              </a:defRPr>
            </a:lvl4pPr>
            <a:lvl5pPr marL="2171700" indent="-342900">
              <a:buFont typeface="Arial" panose="020B0604020202020204" pitchFamily="34" charset="0"/>
              <a:buChar cha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1946992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Front Cover - Blu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53A6955-12FD-414D-95B7-A077CA646DF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7" name="Text Placeholder 16">
            <a:extLst>
              <a:ext uri="{FF2B5EF4-FFF2-40B4-BE49-F238E27FC236}">
                <a16:creationId xmlns:a16="http://schemas.microsoft.com/office/drawing/2014/main" id="{EB432F1C-AB16-304C-AF35-9F301363B100}"/>
              </a:ext>
            </a:extLst>
          </p:cNvPr>
          <p:cNvSpPr>
            <a:spLocks noGrp="1"/>
          </p:cNvSpPr>
          <p:nvPr>
            <p:ph type="body" sz="quarter" idx="10" hasCustomPrompt="1"/>
          </p:nvPr>
        </p:nvSpPr>
        <p:spPr>
          <a:xfrm>
            <a:off x="2106327" y="2831992"/>
            <a:ext cx="5822949" cy="713122"/>
          </a:xfrm>
          <a:prstGeom prst="rect">
            <a:avLst/>
          </a:prstGeom>
        </p:spPr>
        <p:txBody>
          <a:bodyPr tIns="90000" bIns="90000" anchor="b" anchorCtr="0">
            <a:spAutoFit/>
          </a:bodyPr>
          <a:lstStyle>
            <a:lvl1pPr marL="0" indent="0">
              <a:buFontTx/>
              <a:buNone/>
              <a:defRPr sz="3733" b="0" i="0" cap="all" baseline="0">
                <a:solidFill>
                  <a:srgbClr val="25346B"/>
                </a:solidFill>
                <a:latin typeface="Avenir Black" panose="02000503020000020003" pitchFamily="2" charset="0"/>
              </a:defRPr>
            </a:lvl1pPr>
            <a:lvl2pPr marL="457189" indent="0">
              <a:buFontTx/>
              <a:buNone/>
              <a:defRPr sz="6667" b="0" i="0" baseline="0">
                <a:solidFill>
                  <a:srgbClr val="25346B"/>
                </a:solidFill>
                <a:latin typeface="Avenir Black" panose="02000503020000020003" pitchFamily="2" charset="0"/>
              </a:defRPr>
            </a:lvl2pPr>
            <a:lvl3pPr marL="914377" indent="0">
              <a:buFontTx/>
              <a:buNone/>
              <a:defRPr sz="6667" b="0" i="0" baseline="0">
                <a:solidFill>
                  <a:srgbClr val="25346B"/>
                </a:solidFill>
                <a:latin typeface="Avenir Black" panose="02000503020000020003" pitchFamily="2" charset="0"/>
              </a:defRPr>
            </a:lvl3pPr>
            <a:lvl4pPr marL="1371566" indent="0">
              <a:buFontTx/>
              <a:buNone/>
              <a:defRPr sz="6667" b="0" i="0" baseline="0">
                <a:solidFill>
                  <a:srgbClr val="25346B"/>
                </a:solidFill>
                <a:latin typeface="Avenir Black" panose="02000503020000020003" pitchFamily="2" charset="0"/>
              </a:defRPr>
            </a:lvl4pPr>
            <a:lvl5pPr marL="1828754" indent="0">
              <a:buFontTx/>
              <a:buNone/>
              <a:defRPr sz="6667" b="0" i="0" baseline="0">
                <a:solidFill>
                  <a:srgbClr val="25346B"/>
                </a:solidFill>
                <a:latin typeface="Avenir Black" panose="02000503020000020003" pitchFamily="2" charset="0"/>
              </a:defRPr>
            </a:lvl5pPr>
          </a:lstStyle>
          <a:p>
            <a:pPr lvl="0"/>
            <a:r>
              <a:rPr lang="en-GB"/>
              <a:t>Presentation title</a:t>
            </a:r>
            <a:endParaRPr lang="en-US"/>
          </a:p>
        </p:txBody>
      </p:sp>
      <p:sp>
        <p:nvSpPr>
          <p:cNvPr id="19" name="Text Placeholder 16">
            <a:extLst>
              <a:ext uri="{FF2B5EF4-FFF2-40B4-BE49-F238E27FC236}">
                <a16:creationId xmlns:a16="http://schemas.microsoft.com/office/drawing/2014/main" id="{46F60795-5B84-1143-ADA3-299017F8FC01}"/>
              </a:ext>
            </a:extLst>
          </p:cNvPr>
          <p:cNvSpPr>
            <a:spLocks noGrp="1"/>
          </p:cNvSpPr>
          <p:nvPr>
            <p:ph type="body" sz="quarter" idx="11" hasCustomPrompt="1"/>
          </p:nvPr>
        </p:nvSpPr>
        <p:spPr>
          <a:xfrm>
            <a:off x="2106327" y="3823065"/>
            <a:ext cx="5822949" cy="621935"/>
          </a:xfrm>
          <a:prstGeom prst="rect">
            <a:avLst/>
          </a:prstGeom>
        </p:spPr>
        <p:txBody>
          <a:bodyPr tIns="90000" bIns="90000" anchor="t" anchorCtr="0">
            <a:noAutofit/>
          </a:bodyPr>
          <a:lstStyle>
            <a:lvl1pPr marL="0" indent="0">
              <a:buFontTx/>
              <a:buNone/>
              <a:defRPr sz="2667" b="0" i="0" cap="none" baseline="0">
                <a:solidFill>
                  <a:srgbClr val="25346B"/>
                </a:solidFill>
                <a:latin typeface="Avenir Black" panose="02000503020000020003" pitchFamily="2" charset="0"/>
              </a:defRPr>
            </a:lvl1pPr>
            <a:lvl2pPr marL="457189" indent="0">
              <a:buFontTx/>
              <a:buNone/>
              <a:defRPr sz="6667" b="0" i="0" baseline="0">
                <a:solidFill>
                  <a:srgbClr val="25346B"/>
                </a:solidFill>
                <a:latin typeface="Avenir Black" panose="02000503020000020003" pitchFamily="2" charset="0"/>
              </a:defRPr>
            </a:lvl2pPr>
            <a:lvl3pPr marL="914377" indent="0">
              <a:buFontTx/>
              <a:buNone/>
              <a:defRPr sz="6667" b="0" i="0" baseline="0">
                <a:solidFill>
                  <a:srgbClr val="25346B"/>
                </a:solidFill>
                <a:latin typeface="Avenir Black" panose="02000503020000020003" pitchFamily="2" charset="0"/>
              </a:defRPr>
            </a:lvl3pPr>
            <a:lvl4pPr marL="1371566" indent="0">
              <a:buFontTx/>
              <a:buNone/>
              <a:defRPr sz="6667" b="0" i="0" baseline="0">
                <a:solidFill>
                  <a:srgbClr val="25346B"/>
                </a:solidFill>
                <a:latin typeface="Avenir Black" panose="02000503020000020003" pitchFamily="2" charset="0"/>
              </a:defRPr>
            </a:lvl4pPr>
            <a:lvl5pPr marL="1828754" indent="0">
              <a:buFontTx/>
              <a:buNone/>
              <a:defRPr sz="6667" b="0" i="0" baseline="0">
                <a:solidFill>
                  <a:srgbClr val="25346B"/>
                </a:solidFill>
                <a:latin typeface="Avenir Black" panose="02000503020000020003" pitchFamily="2" charset="0"/>
              </a:defRPr>
            </a:lvl5pPr>
          </a:lstStyle>
          <a:p>
            <a:pPr lvl="0"/>
            <a:r>
              <a:rPr lang="en-GB"/>
              <a:t>Subtitle</a:t>
            </a:r>
            <a:endParaRPr lang="en-US"/>
          </a:p>
        </p:txBody>
      </p:sp>
      <p:sp>
        <p:nvSpPr>
          <p:cNvPr id="22" name="TextBox 21">
            <a:extLst>
              <a:ext uri="{FF2B5EF4-FFF2-40B4-BE49-F238E27FC236}">
                <a16:creationId xmlns:a16="http://schemas.microsoft.com/office/drawing/2014/main" id="{A8AC6B69-6DE4-1E4C-B841-E274165E9B2B}"/>
              </a:ext>
            </a:extLst>
          </p:cNvPr>
          <p:cNvSpPr txBox="1"/>
          <p:nvPr userDrawn="1"/>
        </p:nvSpPr>
        <p:spPr>
          <a:xfrm>
            <a:off x="2151861" y="5107157"/>
            <a:ext cx="2539531" cy="281603"/>
          </a:xfrm>
          <a:prstGeom prst="rect">
            <a:avLst/>
          </a:prstGeom>
          <a:noFill/>
        </p:spPr>
        <p:txBody>
          <a:bodyPr wrap="square" lIns="48000" tIns="48000" rIns="48000" bIns="48000"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lang="en-GB" sz="1200" b="0" i="0">
                <a:solidFill>
                  <a:srgbClr val="25346B"/>
                </a:solidFill>
                <a:latin typeface="+mn-lt"/>
              </a:rPr>
              <a:t>Presented by</a:t>
            </a:r>
            <a:r>
              <a:rPr lang="en-GB" sz="1067" b="0" i="0">
                <a:solidFill>
                  <a:srgbClr val="25346B"/>
                </a:solidFill>
                <a:latin typeface="Avenir Light" panose="020B0402020203020204" pitchFamily="34" charset="77"/>
              </a:rPr>
              <a:t>:</a:t>
            </a:r>
            <a:endParaRPr lang="en-US" sz="1067" b="0" i="0">
              <a:solidFill>
                <a:srgbClr val="25346B"/>
              </a:solidFill>
              <a:latin typeface="Avenir Light" panose="020B0402020203020204" pitchFamily="34" charset="77"/>
            </a:endParaRPr>
          </a:p>
        </p:txBody>
      </p:sp>
      <p:sp>
        <p:nvSpPr>
          <p:cNvPr id="26" name="Text Placeholder 16">
            <a:extLst>
              <a:ext uri="{FF2B5EF4-FFF2-40B4-BE49-F238E27FC236}">
                <a16:creationId xmlns:a16="http://schemas.microsoft.com/office/drawing/2014/main" id="{CEBB3C93-E502-B04F-976B-D28DBF88A21F}"/>
              </a:ext>
            </a:extLst>
          </p:cNvPr>
          <p:cNvSpPr>
            <a:spLocks noGrp="1"/>
          </p:cNvSpPr>
          <p:nvPr>
            <p:ph type="body" sz="quarter" idx="13" hasCustomPrompt="1"/>
          </p:nvPr>
        </p:nvSpPr>
        <p:spPr>
          <a:xfrm>
            <a:off x="2151862" y="5455279"/>
            <a:ext cx="5822949" cy="763787"/>
          </a:xfrm>
          <a:prstGeom prst="rect">
            <a:avLst/>
          </a:prstGeom>
        </p:spPr>
        <p:txBody>
          <a:bodyPr lIns="36000" tIns="36000" rIns="36000" bIns="36000" anchor="t" anchorCtr="0">
            <a:spAutoFit/>
          </a:bodyPr>
          <a:lstStyle>
            <a:lvl1pPr marL="0" indent="0">
              <a:lnSpc>
                <a:spcPts val="1760"/>
              </a:lnSpc>
              <a:spcBef>
                <a:spcPts val="0"/>
              </a:spcBef>
              <a:spcAft>
                <a:spcPts val="0"/>
              </a:spcAft>
              <a:buFontTx/>
              <a:buNone/>
              <a:defRPr sz="1467" b="0" i="0" cap="none" baseline="0">
                <a:solidFill>
                  <a:srgbClr val="25346B"/>
                </a:solidFill>
                <a:latin typeface="Avenir Light" panose="020B0402020203020204" pitchFamily="34" charset="77"/>
              </a:defRPr>
            </a:lvl1pPr>
            <a:lvl2pPr marL="457189" indent="0">
              <a:buFontTx/>
              <a:buNone/>
              <a:defRPr sz="6667" b="0" i="0" baseline="0">
                <a:solidFill>
                  <a:srgbClr val="25346B"/>
                </a:solidFill>
                <a:latin typeface="Avenir Black" panose="02000503020000020003" pitchFamily="2" charset="0"/>
              </a:defRPr>
            </a:lvl2pPr>
            <a:lvl3pPr marL="914377" indent="0">
              <a:buFontTx/>
              <a:buNone/>
              <a:defRPr sz="6667" b="0" i="0" baseline="0">
                <a:solidFill>
                  <a:srgbClr val="25346B"/>
                </a:solidFill>
                <a:latin typeface="Avenir Black" panose="02000503020000020003" pitchFamily="2" charset="0"/>
              </a:defRPr>
            </a:lvl3pPr>
            <a:lvl4pPr marL="1371566" indent="0">
              <a:buFontTx/>
              <a:buNone/>
              <a:defRPr sz="6667" b="0" i="0" baseline="0">
                <a:solidFill>
                  <a:srgbClr val="25346B"/>
                </a:solidFill>
                <a:latin typeface="Avenir Black" panose="02000503020000020003" pitchFamily="2" charset="0"/>
              </a:defRPr>
            </a:lvl4pPr>
            <a:lvl5pPr marL="1828754" indent="0">
              <a:buFontTx/>
              <a:buNone/>
              <a:defRPr sz="6667" b="0" i="0" baseline="0">
                <a:solidFill>
                  <a:srgbClr val="25346B"/>
                </a:solidFill>
                <a:latin typeface="Avenir Black" panose="02000503020000020003" pitchFamily="2" charset="0"/>
              </a:defRPr>
            </a:lvl5pPr>
          </a:lstStyle>
          <a:p>
            <a:pPr lvl="0"/>
            <a:r>
              <a:rPr lang="en-GB"/>
              <a:t>Name Surname</a:t>
            </a:r>
            <a:br>
              <a:rPr lang="en-GB"/>
            </a:br>
            <a:r>
              <a:rPr lang="en-GB"/>
              <a:t>Job title to go here</a:t>
            </a:r>
            <a:br>
              <a:rPr lang="en-GB"/>
            </a:br>
            <a:r>
              <a:rPr lang="en-GB"/>
              <a:t>Date: 00/00/00</a:t>
            </a:r>
          </a:p>
        </p:txBody>
      </p:sp>
      <p:cxnSp>
        <p:nvCxnSpPr>
          <p:cNvPr id="9" name="Straight Connector 8">
            <a:extLst>
              <a:ext uri="{FF2B5EF4-FFF2-40B4-BE49-F238E27FC236}">
                <a16:creationId xmlns:a16="http://schemas.microsoft.com/office/drawing/2014/main" id="{C3F50703-D211-B24D-95FA-197A1F8FC1C3}"/>
              </a:ext>
            </a:extLst>
          </p:cNvPr>
          <p:cNvCxnSpPr>
            <a:cxnSpLocks/>
          </p:cNvCxnSpPr>
          <p:nvPr userDrawn="1"/>
        </p:nvCxnSpPr>
        <p:spPr>
          <a:xfrm>
            <a:off x="2206605" y="5022335"/>
            <a:ext cx="6470468" cy="0"/>
          </a:xfrm>
          <a:prstGeom prst="line">
            <a:avLst/>
          </a:prstGeom>
          <a:ln w="63500">
            <a:solidFill>
              <a:srgbClr val="EE7EA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83603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Who Are We - Blu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F0D23E7-3831-C841-B75C-7177041C18C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7" name="Text Placeholder 16">
            <a:extLst>
              <a:ext uri="{FF2B5EF4-FFF2-40B4-BE49-F238E27FC236}">
                <a16:creationId xmlns:a16="http://schemas.microsoft.com/office/drawing/2014/main" id="{EB432F1C-AB16-304C-AF35-9F301363B100}"/>
              </a:ext>
            </a:extLst>
          </p:cNvPr>
          <p:cNvSpPr>
            <a:spLocks noGrp="1"/>
          </p:cNvSpPr>
          <p:nvPr>
            <p:ph type="body" sz="quarter" idx="10" hasCustomPrompt="1"/>
          </p:nvPr>
        </p:nvSpPr>
        <p:spPr>
          <a:xfrm>
            <a:off x="2106327" y="2119691"/>
            <a:ext cx="5822949" cy="619815"/>
          </a:xfrm>
          <a:prstGeom prst="rect">
            <a:avLst/>
          </a:prstGeom>
        </p:spPr>
        <p:txBody>
          <a:bodyPr tIns="90000" bIns="90000" anchor="t" anchorCtr="0">
            <a:noAutofit/>
          </a:bodyPr>
          <a:lstStyle>
            <a:lvl1pPr marL="0" indent="0">
              <a:buFontTx/>
              <a:buNone/>
              <a:defRPr sz="3733" b="0" i="0" u="none" cap="all" baseline="0">
                <a:solidFill>
                  <a:srgbClr val="25346B"/>
                </a:solidFill>
                <a:latin typeface="Avenir Black" panose="02000503020000020003" pitchFamily="2" charset="0"/>
              </a:defRPr>
            </a:lvl1pPr>
            <a:lvl2pPr marL="457189" indent="0">
              <a:buFontTx/>
              <a:buNone/>
              <a:defRPr sz="6667" b="0" i="0" baseline="0">
                <a:solidFill>
                  <a:srgbClr val="25346B"/>
                </a:solidFill>
                <a:latin typeface="Avenir Black" panose="02000503020000020003" pitchFamily="2" charset="0"/>
              </a:defRPr>
            </a:lvl2pPr>
            <a:lvl3pPr marL="914377" indent="0">
              <a:buFontTx/>
              <a:buNone/>
              <a:defRPr sz="6667" b="0" i="0" baseline="0">
                <a:solidFill>
                  <a:srgbClr val="25346B"/>
                </a:solidFill>
                <a:latin typeface="Avenir Black" panose="02000503020000020003" pitchFamily="2" charset="0"/>
              </a:defRPr>
            </a:lvl3pPr>
            <a:lvl4pPr marL="1371566" indent="0">
              <a:buFontTx/>
              <a:buNone/>
              <a:defRPr sz="6667" b="0" i="0" baseline="0">
                <a:solidFill>
                  <a:srgbClr val="25346B"/>
                </a:solidFill>
                <a:latin typeface="Avenir Black" panose="02000503020000020003" pitchFamily="2" charset="0"/>
              </a:defRPr>
            </a:lvl4pPr>
            <a:lvl5pPr marL="1828754" indent="0">
              <a:buFontTx/>
              <a:buNone/>
              <a:defRPr sz="6667" b="0" i="0" baseline="0">
                <a:solidFill>
                  <a:srgbClr val="25346B"/>
                </a:solidFill>
                <a:latin typeface="Avenir Black" panose="02000503020000020003" pitchFamily="2" charset="0"/>
              </a:defRPr>
            </a:lvl5pPr>
          </a:lstStyle>
          <a:p>
            <a:pPr lvl="0"/>
            <a:r>
              <a:rPr lang="en-GB"/>
              <a:t>Who are we?</a:t>
            </a:r>
            <a:endParaRPr lang="en-US"/>
          </a:p>
        </p:txBody>
      </p:sp>
      <p:sp>
        <p:nvSpPr>
          <p:cNvPr id="19" name="Text Placeholder 16">
            <a:extLst>
              <a:ext uri="{FF2B5EF4-FFF2-40B4-BE49-F238E27FC236}">
                <a16:creationId xmlns:a16="http://schemas.microsoft.com/office/drawing/2014/main" id="{46F60795-5B84-1143-ADA3-299017F8FC01}"/>
              </a:ext>
            </a:extLst>
          </p:cNvPr>
          <p:cNvSpPr>
            <a:spLocks noGrp="1"/>
          </p:cNvSpPr>
          <p:nvPr>
            <p:ph type="body" sz="quarter" idx="11" hasCustomPrompt="1"/>
          </p:nvPr>
        </p:nvSpPr>
        <p:spPr>
          <a:xfrm>
            <a:off x="2106327" y="3392755"/>
            <a:ext cx="5822949" cy="621935"/>
          </a:xfrm>
          <a:prstGeom prst="rect">
            <a:avLst/>
          </a:prstGeom>
        </p:spPr>
        <p:txBody>
          <a:bodyPr tIns="90000" bIns="90000" anchor="t" anchorCtr="0">
            <a:noAutofit/>
          </a:bodyPr>
          <a:lstStyle>
            <a:lvl1pPr marL="0" indent="0">
              <a:buFontTx/>
              <a:buNone/>
              <a:defRPr sz="2667" b="0" i="0" cap="none" baseline="0">
                <a:solidFill>
                  <a:srgbClr val="25346B"/>
                </a:solidFill>
                <a:latin typeface="Avenir Black" panose="02000503020000020003" pitchFamily="2" charset="0"/>
              </a:defRPr>
            </a:lvl1pPr>
            <a:lvl2pPr marL="457189" indent="0">
              <a:buFontTx/>
              <a:buNone/>
              <a:defRPr sz="6667" b="0" i="0" baseline="0">
                <a:solidFill>
                  <a:srgbClr val="25346B"/>
                </a:solidFill>
                <a:latin typeface="Avenir Black" panose="02000503020000020003" pitchFamily="2" charset="0"/>
              </a:defRPr>
            </a:lvl2pPr>
            <a:lvl3pPr marL="914377" indent="0">
              <a:buFontTx/>
              <a:buNone/>
              <a:defRPr sz="6667" b="0" i="0" baseline="0">
                <a:solidFill>
                  <a:srgbClr val="25346B"/>
                </a:solidFill>
                <a:latin typeface="Avenir Black" panose="02000503020000020003" pitchFamily="2" charset="0"/>
              </a:defRPr>
            </a:lvl3pPr>
            <a:lvl4pPr marL="1371566" indent="0">
              <a:buFontTx/>
              <a:buNone/>
              <a:defRPr sz="6667" b="0" i="0" baseline="0">
                <a:solidFill>
                  <a:srgbClr val="25346B"/>
                </a:solidFill>
                <a:latin typeface="Avenir Black" panose="02000503020000020003" pitchFamily="2" charset="0"/>
              </a:defRPr>
            </a:lvl4pPr>
            <a:lvl5pPr marL="1828754" indent="0">
              <a:buFontTx/>
              <a:buNone/>
              <a:defRPr sz="6667" b="0" i="0" baseline="0">
                <a:solidFill>
                  <a:srgbClr val="25346B"/>
                </a:solidFill>
                <a:latin typeface="Avenir Black" panose="02000503020000020003" pitchFamily="2" charset="0"/>
              </a:defRPr>
            </a:lvl5pPr>
          </a:lstStyle>
          <a:p>
            <a:pPr lvl="0"/>
            <a:r>
              <a:rPr lang="en-GB"/>
              <a:t>Your professional body</a:t>
            </a:r>
            <a:endParaRPr lang="en-US"/>
          </a:p>
        </p:txBody>
      </p:sp>
      <p:sp>
        <p:nvSpPr>
          <p:cNvPr id="21" name="Text Placeholder 16">
            <a:extLst>
              <a:ext uri="{FF2B5EF4-FFF2-40B4-BE49-F238E27FC236}">
                <a16:creationId xmlns:a16="http://schemas.microsoft.com/office/drawing/2014/main" id="{1E5207F8-6ACF-934B-B9A9-50551A7089D1}"/>
              </a:ext>
            </a:extLst>
          </p:cNvPr>
          <p:cNvSpPr>
            <a:spLocks noGrp="1"/>
          </p:cNvSpPr>
          <p:nvPr>
            <p:ph type="body" sz="quarter" idx="13" hasCustomPrompt="1"/>
          </p:nvPr>
        </p:nvSpPr>
        <p:spPr>
          <a:xfrm>
            <a:off x="2106327" y="4212520"/>
            <a:ext cx="4293763" cy="1451155"/>
          </a:xfrm>
          <a:prstGeom prst="rect">
            <a:avLst/>
          </a:prstGeom>
        </p:spPr>
        <p:txBody>
          <a:bodyPr wrap="square" lIns="36000" tIns="36000" rIns="36000" bIns="36000" anchor="t" anchorCtr="0">
            <a:spAutoFit/>
          </a:bodyPr>
          <a:lstStyle>
            <a:lvl1pPr marL="0" indent="0">
              <a:lnSpc>
                <a:spcPct val="100000"/>
              </a:lnSpc>
              <a:spcBef>
                <a:spcPts val="0"/>
              </a:spcBef>
              <a:spcAft>
                <a:spcPts val="0"/>
              </a:spcAft>
              <a:buFontTx/>
              <a:buNone/>
              <a:defRPr lang="en-GB" sz="1467" baseline="0" smtClean="0">
                <a:solidFill>
                  <a:srgbClr val="31467E"/>
                </a:solidFill>
                <a:effectLst/>
                <a:latin typeface="Avenir Light" panose="020B0402020203020204" pitchFamily="34" charset="77"/>
              </a:defRPr>
            </a:lvl1pPr>
            <a:lvl2pPr marL="457189" indent="0">
              <a:buFontTx/>
              <a:buNone/>
              <a:defRPr sz="6667" b="0" i="0" baseline="0">
                <a:solidFill>
                  <a:srgbClr val="25346B"/>
                </a:solidFill>
                <a:latin typeface="Avenir Black" panose="02000503020000020003" pitchFamily="2" charset="0"/>
              </a:defRPr>
            </a:lvl2pPr>
            <a:lvl3pPr marL="914377" indent="0">
              <a:buFontTx/>
              <a:buNone/>
              <a:defRPr sz="6667" b="0" i="0" baseline="0">
                <a:solidFill>
                  <a:srgbClr val="25346B"/>
                </a:solidFill>
                <a:latin typeface="Avenir Black" panose="02000503020000020003" pitchFamily="2" charset="0"/>
              </a:defRPr>
            </a:lvl3pPr>
            <a:lvl4pPr marL="1371566" indent="0">
              <a:buFontTx/>
              <a:buNone/>
              <a:defRPr sz="6667" b="0" i="0" baseline="0">
                <a:solidFill>
                  <a:srgbClr val="25346B"/>
                </a:solidFill>
                <a:latin typeface="Avenir Black" panose="02000503020000020003" pitchFamily="2" charset="0"/>
              </a:defRPr>
            </a:lvl4pPr>
            <a:lvl5pPr marL="1828754" indent="0">
              <a:buFontTx/>
              <a:buNone/>
              <a:defRPr sz="6667" b="0" i="0" baseline="0">
                <a:solidFill>
                  <a:srgbClr val="25346B"/>
                </a:solidFill>
                <a:latin typeface="Avenir Black" panose="02000503020000020003" pitchFamily="2" charset="0"/>
              </a:defRPr>
            </a:lvl5pPr>
          </a:lstStyle>
          <a:p>
            <a:r>
              <a:rPr lang="en-GB">
                <a:solidFill>
                  <a:srgbClr val="31467E"/>
                </a:solidFill>
                <a:effectLst/>
                <a:latin typeface="Avenir Light" panose="020B0402020203020204" pitchFamily="34" charset="77"/>
              </a:rPr>
              <a:t>We celebrate, support and connect teachers to provide world-class education benefiting pupils and society. </a:t>
            </a:r>
            <a:br>
              <a:rPr lang="en-GB">
                <a:solidFill>
                  <a:srgbClr val="31467E"/>
                </a:solidFill>
                <a:effectLst/>
                <a:latin typeface="Avenir Light" panose="020B0402020203020204" pitchFamily="34" charset="77"/>
              </a:rPr>
            </a:br>
            <a:br>
              <a:rPr lang="en-GB">
                <a:solidFill>
                  <a:srgbClr val="31467E"/>
                </a:solidFill>
                <a:effectLst/>
                <a:latin typeface="Avenir Light" panose="020B0402020203020204" pitchFamily="34" charset="77"/>
              </a:rPr>
            </a:br>
            <a:r>
              <a:rPr lang="en-GB">
                <a:solidFill>
                  <a:srgbClr val="31467E"/>
                </a:solidFill>
                <a:effectLst/>
                <a:latin typeface="Avenir Light" panose="020B0402020203020204" pitchFamily="34" charset="77"/>
              </a:rPr>
              <a:t>Together we will raise the status of the teaching profession.</a:t>
            </a:r>
          </a:p>
        </p:txBody>
      </p:sp>
      <p:cxnSp>
        <p:nvCxnSpPr>
          <p:cNvPr id="6" name="Straight Connector 5">
            <a:extLst>
              <a:ext uri="{FF2B5EF4-FFF2-40B4-BE49-F238E27FC236}">
                <a16:creationId xmlns:a16="http://schemas.microsoft.com/office/drawing/2014/main" id="{2B126B30-A3EF-6544-9A18-CF0BC9EAB46F}"/>
              </a:ext>
            </a:extLst>
          </p:cNvPr>
          <p:cNvCxnSpPr>
            <a:cxnSpLocks/>
          </p:cNvCxnSpPr>
          <p:nvPr userDrawn="1"/>
        </p:nvCxnSpPr>
        <p:spPr>
          <a:xfrm>
            <a:off x="2252573" y="2812748"/>
            <a:ext cx="3389471" cy="0"/>
          </a:xfrm>
          <a:prstGeom prst="line">
            <a:avLst/>
          </a:prstGeom>
          <a:ln w="63500">
            <a:solidFill>
              <a:srgbClr val="EE7EA0"/>
            </a:solidFill>
          </a:ln>
        </p:spPr>
        <p:style>
          <a:lnRef idx="1">
            <a:schemeClr val="accent1"/>
          </a:lnRef>
          <a:fillRef idx="0">
            <a:schemeClr val="accent1"/>
          </a:fillRef>
          <a:effectRef idx="0">
            <a:schemeClr val="accent1"/>
          </a:effectRef>
          <a:fontRef idx="minor">
            <a:schemeClr val="tx1"/>
          </a:fontRef>
        </p:style>
      </p:cxnSp>
      <p:sp>
        <p:nvSpPr>
          <p:cNvPr id="3" name="Picture Placeholder 2">
            <a:extLst>
              <a:ext uri="{FF2B5EF4-FFF2-40B4-BE49-F238E27FC236}">
                <a16:creationId xmlns:a16="http://schemas.microsoft.com/office/drawing/2014/main" id="{325992A2-53D6-5B41-AFC8-CFB28EFD8CD3}"/>
              </a:ext>
            </a:extLst>
          </p:cNvPr>
          <p:cNvSpPr>
            <a:spLocks noGrp="1"/>
          </p:cNvSpPr>
          <p:nvPr>
            <p:ph type="pic" sz="quarter" idx="14" hasCustomPrompt="1"/>
          </p:nvPr>
        </p:nvSpPr>
        <p:spPr>
          <a:xfrm>
            <a:off x="8417668" y="998707"/>
            <a:ext cx="1478605" cy="1691577"/>
          </a:xfrm>
        </p:spPr>
        <p:txBody>
          <a:bodyPr/>
          <a:lstStyle>
            <a:lvl1pPr marL="0" indent="0" algn="ctr">
              <a:buFontTx/>
              <a:buNone/>
              <a:defRPr/>
            </a:lvl1pPr>
          </a:lstStyle>
          <a:p>
            <a:r>
              <a:rPr lang="en-US"/>
              <a:t>Click to </a:t>
            </a:r>
            <a:br>
              <a:rPr lang="en-US"/>
            </a:br>
            <a:r>
              <a:rPr lang="en-US"/>
              <a:t>add an icon</a:t>
            </a:r>
          </a:p>
        </p:txBody>
      </p:sp>
    </p:spTree>
    <p:extLst>
      <p:ext uri="{BB962C8B-B14F-4D97-AF65-F5344CB8AC3E}">
        <p14:creationId xmlns:p14="http://schemas.microsoft.com/office/powerpoint/2010/main" val="24134705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2" descr="https://staff.shu.ac.uk/marketing/brand/Documents/SIOE_215_229_72dpi.jpg">
            <a:extLst>
              <a:ext uri="{FF2B5EF4-FFF2-40B4-BE49-F238E27FC236}">
                <a16:creationId xmlns:a16="http://schemas.microsoft.com/office/drawing/2014/main" id="{6F9A2357-83E4-43FB-B904-997FBE30DB1C}"/>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667" y="115888"/>
            <a:ext cx="4186767" cy="83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5" name="Date Placeholder 3">
            <a:extLst>
              <a:ext uri="{FF2B5EF4-FFF2-40B4-BE49-F238E27FC236}">
                <a16:creationId xmlns:a16="http://schemas.microsoft.com/office/drawing/2014/main" id="{773D29BC-5DEF-4987-BC75-7192D2BEA0F3}"/>
              </a:ext>
            </a:extLst>
          </p:cNvPr>
          <p:cNvSpPr>
            <a:spLocks noGrp="1"/>
          </p:cNvSpPr>
          <p:nvPr>
            <p:ph type="dt" sz="half" idx="10"/>
          </p:nvPr>
        </p:nvSpPr>
        <p:spPr/>
        <p:txBody>
          <a:bodyPr/>
          <a:lstStyle>
            <a:lvl1pPr>
              <a:defRPr/>
            </a:lvl1pPr>
          </a:lstStyle>
          <a:p>
            <a:pPr>
              <a:defRPr/>
            </a:pPr>
            <a:fld id="{DAB6F30C-8608-4B59-9648-E121A25643EF}" type="datetimeFigureOut">
              <a:rPr lang="en-US" altLang="en-US"/>
              <a:pPr>
                <a:defRPr/>
              </a:pPr>
              <a:t>2/22/2021</a:t>
            </a:fld>
            <a:endParaRPr lang="en-US" altLang="en-US"/>
          </a:p>
        </p:txBody>
      </p:sp>
      <p:sp>
        <p:nvSpPr>
          <p:cNvPr id="6" name="Footer Placeholder 4">
            <a:extLst>
              <a:ext uri="{FF2B5EF4-FFF2-40B4-BE49-F238E27FC236}">
                <a16:creationId xmlns:a16="http://schemas.microsoft.com/office/drawing/2014/main" id="{E9D234E8-463D-4CB9-96C1-27E41DE9259F}"/>
              </a:ext>
            </a:extLst>
          </p:cNvPr>
          <p:cNvSpPr>
            <a:spLocks noGrp="1"/>
          </p:cNvSpPr>
          <p:nvPr>
            <p:ph type="ftr" sz="quarter" idx="11"/>
          </p:nvPr>
        </p:nvSpPr>
        <p:spPr/>
        <p:txBody>
          <a:bodyPr/>
          <a:lstStyle>
            <a:lvl1pPr>
              <a:defRPr/>
            </a:lvl1pPr>
          </a:lstStyle>
          <a:p>
            <a:pPr>
              <a:defRPr/>
            </a:pPr>
            <a:endParaRPr lang="en-US" altLang="en-US"/>
          </a:p>
        </p:txBody>
      </p:sp>
      <p:sp>
        <p:nvSpPr>
          <p:cNvPr id="7" name="Slide Number Placeholder 5">
            <a:extLst>
              <a:ext uri="{FF2B5EF4-FFF2-40B4-BE49-F238E27FC236}">
                <a16:creationId xmlns:a16="http://schemas.microsoft.com/office/drawing/2014/main" id="{586C7A7E-F209-456D-99D3-6A6AE745CBF4}"/>
              </a:ext>
            </a:extLst>
          </p:cNvPr>
          <p:cNvSpPr>
            <a:spLocks noGrp="1"/>
          </p:cNvSpPr>
          <p:nvPr>
            <p:ph type="sldNum" sz="quarter" idx="12"/>
          </p:nvPr>
        </p:nvSpPr>
        <p:spPr/>
        <p:txBody>
          <a:bodyPr/>
          <a:lstStyle>
            <a:lvl1pPr>
              <a:defRPr/>
            </a:lvl1pPr>
          </a:lstStyle>
          <a:p>
            <a:fld id="{51B8FF8C-5465-4103-8481-E037249BEC83}" type="slidenum">
              <a:rPr lang="en-US" altLang="en-US"/>
              <a:pPr/>
              <a:t>‹#›</a:t>
            </a:fld>
            <a:endParaRPr lang="en-US" altLang="en-US"/>
          </a:p>
        </p:txBody>
      </p:sp>
    </p:spTree>
    <p:extLst>
      <p:ext uri="{BB962C8B-B14F-4D97-AF65-F5344CB8AC3E}">
        <p14:creationId xmlns:p14="http://schemas.microsoft.com/office/powerpoint/2010/main" val="423730057"/>
      </p:ext>
    </p:extLst>
  </p:cSld>
  <p:clrMapOvr>
    <a:masterClrMapping/>
  </p:clrMapOvr>
  <p:transition spd="med">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2" descr="https://staff.shu.ac.uk/marketing/brand/Documents/SIOE_215_229_72dpi.jpg">
            <a:extLst>
              <a:ext uri="{FF2B5EF4-FFF2-40B4-BE49-F238E27FC236}">
                <a16:creationId xmlns:a16="http://schemas.microsoft.com/office/drawing/2014/main" id="{466AA680-ACB2-43C2-A515-3499B7D1A67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667" y="115888"/>
            <a:ext cx="4186767" cy="83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5566CA4C-EEC5-4E04-9076-D92AFED5E8A5}"/>
              </a:ext>
            </a:extLst>
          </p:cNvPr>
          <p:cNvSpPr>
            <a:spLocks noGrp="1"/>
          </p:cNvSpPr>
          <p:nvPr>
            <p:ph type="dt" sz="half" idx="10"/>
          </p:nvPr>
        </p:nvSpPr>
        <p:spPr/>
        <p:txBody>
          <a:bodyPr/>
          <a:lstStyle>
            <a:lvl1pPr>
              <a:defRPr/>
            </a:lvl1pPr>
          </a:lstStyle>
          <a:p>
            <a:pPr>
              <a:defRPr/>
            </a:pPr>
            <a:fld id="{2F07B6D8-0B2C-4B52-A7E3-76486CF53174}" type="datetimeFigureOut">
              <a:rPr lang="en-US" altLang="en-US"/>
              <a:pPr>
                <a:defRPr/>
              </a:pPr>
              <a:t>2/22/2021</a:t>
            </a:fld>
            <a:endParaRPr lang="en-US" altLang="en-US"/>
          </a:p>
        </p:txBody>
      </p:sp>
      <p:sp>
        <p:nvSpPr>
          <p:cNvPr id="6" name="Footer Placeholder 4">
            <a:extLst>
              <a:ext uri="{FF2B5EF4-FFF2-40B4-BE49-F238E27FC236}">
                <a16:creationId xmlns:a16="http://schemas.microsoft.com/office/drawing/2014/main" id="{C8FE1F45-4FD9-44FE-A523-84601EB367A8}"/>
              </a:ext>
            </a:extLst>
          </p:cNvPr>
          <p:cNvSpPr>
            <a:spLocks noGrp="1"/>
          </p:cNvSpPr>
          <p:nvPr>
            <p:ph type="ftr" sz="quarter" idx="11"/>
          </p:nvPr>
        </p:nvSpPr>
        <p:spPr/>
        <p:txBody>
          <a:bodyPr/>
          <a:lstStyle>
            <a:lvl1pPr>
              <a:defRPr/>
            </a:lvl1pPr>
          </a:lstStyle>
          <a:p>
            <a:pPr>
              <a:defRPr/>
            </a:pPr>
            <a:endParaRPr lang="en-US" altLang="en-US"/>
          </a:p>
        </p:txBody>
      </p:sp>
      <p:sp>
        <p:nvSpPr>
          <p:cNvPr id="7" name="Slide Number Placeholder 5">
            <a:extLst>
              <a:ext uri="{FF2B5EF4-FFF2-40B4-BE49-F238E27FC236}">
                <a16:creationId xmlns:a16="http://schemas.microsoft.com/office/drawing/2014/main" id="{59CD7F84-474C-4FA2-BE7B-3CB0A378C1D2}"/>
              </a:ext>
            </a:extLst>
          </p:cNvPr>
          <p:cNvSpPr>
            <a:spLocks noGrp="1"/>
          </p:cNvSpPr>
          <p:nvPr>
            <p:ph type="sldNum" sz="quarter" idx="12"/>
          </p:nvPr>
        </p:nvSpPr>
        <p:spPr/>
        <p:txBody>
          <a:bodyPr/>
          <a:lstStyle>
            <a:lvl1pPr>
              <a:defRPr/>
            </a:lvl1pPr>
          </a:lstStyle>
          <a:p>
            <a:fld id="{B7543167-7AF0-4B4F-804C-110B3290E514}" type="slidenum">
              <a:rPr lang="en-US" altLang="en-US"/>
              <a:pPr/>
              <a:t>‹#›</a:t>
            </a:fld>
            <a:endParaRPr lang="en-US" altLang="en-US"/>
          </a:p>
        </p:txBody>
      </p:sp>
    </p:spTree>
    <p:extLst>
      <p:ext uri="{BB962C8B-B14F-4D97-AF65-F5344CB8AC3E}">
        <p14:creationId xmlns:p14="http://schemas.microsoft.com/office/powerpoint/2010/main" val="2313755006"/>
      </p:ext>
    </p:extLst>
  </p:cSld>
  <p:clrMapOvr>
    <a:masterClrMapping/>
  </p:clrMapOvr>
  <p:transition spd="med">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9C2AA8B-8218-4DE2-9DFC-0A49CEDEAABD}"/>
              </a:ext>
            </a:extLst>
          </p:cNvPr>
          <p:cNvSpPr>
            <a:spLocks noGrp="1"/>
          </p:cNvSpPr>
          <p:nvPr>
            <p:ph type="dt" sz="half" idx="10"/>
          </p:nvPr>
        </p:nvSpPr>
        <p:spPr/>
        <p:txBody>
          <a:bodyPr/>
          <a:lstStyle>
            <a:lvl1pPr>
              <a:defRPr/>
            </a:lvl1pPr>
          </a:lstStyle>
          <a:p>
            <a:pPr>
              <a:defRPr/>
            </a:pPr>
            <a:fld id="{4A4A5652-519F-4CB3-BFEB-8F3775846699}" type="datetimeFigureOut">
              <a:rPr lang="en-US" altLang="en-US"/>
              <a:pPr>
                <a:defRPr/>
              </a:pPr>
              <a:t>2/22/2021</a:t>
            </a:fld>
            <a:endParaRPr lang="en-US" altLang="en-US"/>
          </a:p>
        </p:txBody>
      </p:sp>
      <p:sp>
        <p:nvSpPr>
          <p:cNvPr id="5" name="Footer Placeholder 4">
            <a:extLst>
              <a:ext uri="{FF2B5EF4-FFF2-40B4-BE49-F238E27FC236}">
                <a16:creationId xmlns:a16="http://schemas.microsoft.com/office/drawing/2014/main" id="{D6B7B417-2099-4F0B-85B6-1E235AD40AF9}"/>
              </a:ext>
            </a:extLst>
          </p:cNvPr>
          <p:cNvSpPr>
            <a:spLocks noGrp="1"/>
          </p:cNvSpPr>
          <p:nvPr>
            <p:ph type="ftr" sz="quarter" idx="11"/>
          </p:nvPr>
        </p:nvSpPr>
        <p:spPr/>
        <p:txBody>
          <a:bodyPr/>
          <a:lstStyle>
            <a:lvl1pPr>
              <a:defRPr/>
            </a:lvl1pPr>
          </a:lstStyle>
          <a:p>
            <a:pPr>
              <a:defRPr/>
            </a:pPr>
            <a:endParaRPr lang="en-US" altLang="en-US"/>
          </a:p>
        </p:txBody>
      </p:sp>
      <p:sp>
        <p:nvSpPr>
          <p:cNvPr id="6" name="Slide Number Placeholder 5">
            <a:extLst>
              <a:ext uri="{FF2B5EF4-FFF2-40B4-BE49-F238E27FC236}">
                <a16:creationId xmlns:a16="http://schemas.microsoft.com/office/drawing/2014/main" id="{05F151B3-B51B-45FA-9407-41527FCE5DDE}"/>
              </a:ext>
            </a:extLst>
          </p:cNvPr>
          <p:cNvSpPr>
            <a:spLocks noGrp="1"/>
          </p:cNvSpPr>
          <p:nvPr>
            <p:ph type="sldNum" sz="quarter" idx="12"/>
          </p:nvPr>
        </p:nvSpPr>
        <p:spPr/>
        <p:txBody>
          <a:bodyPr/>
          <a:lstStyle>
            <a:lvl1pPr>
              <a:defRPr/>
            </a:lvl1pPr>
          </a:lstStyle>
          <a:p>
            <a:fld id="{EAC0098A-5F46-4330-8F9C-DD75DD7FEA04}" type="slidenum">
              <a:rPr lang="en-US" altLang="en-US"/>
              <a:pPr/>
              <a:t>‹#›</a:t>
            </a:fld>
            <a:endParaRPr lang="en-US" altLang="en-US"/>
          </a:p>
        </p:txBody>
      </p:sp>
      <p:pic>
        <p:nvPicPr>
          <p:cNvPr id="7" name="Picture 2" descr="https://staff.shu.ac.uk/marketing/brand/Documents/SIOE_215_229_72dpi.jpg">
            <a:extLst>
              <a:ext uri="{FF2B5EF4-FFF2-40B4-BE49-F238E27FC236}">
                <a16:creationId xmlns:a16="http://schemas.microsoft.com/office/drawing/2014/main" id="{0D00D23D-6B1F-4D47-A1CF-81D3E6A1430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667" y="115888"/>
            <a:ext cx="4186767" cy="83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59200406"/>
      </p:ext>
    </p:extLst>
  </p:cSld>
  <p:clrMapOvr>
    <a:masterClrMapping/>
  </p:clrMapOvr>
  <p:transition spd="med">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2BCC7891-ACC0-4A36-9754-2B64C8255081}"/>
              </a:ext>
            </a:extLst>
          </p:cNvPr>
          <p:cNvSpPr>
            <a:spLocks noGrp="1"/>
          </p:cNvSpPr>
          <p:nvPr>
            <p:ph type="dt" sz="half" idx="10"/>
          </p:nvPr>
        </p:nvSpPr>
        <p:spPr/>
        <p:txBody>
          <a:bodyPr/>
          <a:lstStyle>
            <a:lvl1pPr>
              <a:defRPr/>
            </a:lvl1pPr>
          </a:lstStyle>
          <a:p>
            <a:pPr>
              <a:defRPr/>
            </a:pPr>
            <a:fld id="{C751B44E-90C8-450A-A63B-4C04FAF76258}" type="datetimeFigureOut">
              <a:rPr lang="en-US" altLang="en-US"/>
              <a:pPr>
                <a:defRPr/>
              </a:pPr>
              <a:t>2/22/2021</a:t>
            </a:fld>
            <a:endParaRPr lang="en-US" altLang="en-US"/>
          </a:p>
        </p:txBody>
      </p:sp>
      <p:sp>
        <p:nvSpPr>
          <p:cNvPr id="6" name="Footer Placeholder 4">
            <a:extLst>
              <a:ext uri="{FF2B5EF4-FFF2-40B4-BE49-F238E27FC236}">
                <a16:creationId xmlns:a16="http://schemas.microsoft.com/office/drawing/2014/main" id="{EE899C02-C2E9-4DD1-B030-611C07AA41CB}"/>
              </a:ext>
            </a:extLst>
          </p:cNvPr>
          <p:cNvSpPr>
            <a:spLocks noGrp="1"/>
          </p:cNvSpPr>
          <p:nvPr>
            <p:ph type="ftr" sz="quarter" idx="11"/>
          </p:nvPr>
        </p:nvSpPr>
        <p:spPr/>
        <p:txBody>
          <a:bodyPr/>
          <a:lstStyle>
            <a:lvl1pPr>
              <a:defRPr/>
            </a:lvl1pPr>
          </a:lstStyle>
          <a:p>
            <a:pPr>
              <a:defRPr/>
            </a:pPr>
            <a:endParaRPr lang="en-US" altLang="en-US"/>
          </a:p>
        </p:txBody>
      </p:sp>
      <p:sp>
        <p:nvSpPr>
          <p:cNvPr id="7" name="Slide Number Placeholder 5">
            <a:extLst>
              <a:ext uri="{FF2B5EF4-FFF2-40B4-BE49-F238E27FC236}">
                <a16:creationId xmlns:a16="http://schemas.microsoft.com/office/drawing/2014/main" id="{658CDA81-4C98-4EE1-B999-CDD2C137CF26}"/>
              </a:ext>
            </a:extLst>
          </p:cNvPr>
          <p:cNvSpPr>
            <a:spLocks noGrp="1"/>
          </p:cNvSpPr>
          <p:nvPr>
            <p:ph type="sldNum" sz="quarter" idx="12"/>
          </p:nvPr>
        </p:nvSpPr>
        <p:spPr/>
        <p:txBody>
          <a:bodyPr/>
          <a:lstStyle>
            <a:lvl1pPr>
              <a:defRPr/>
            </a:lvl1pPr>
          </a:lstStyle>
          <a:p>
            <a:fld id="{B886D94D-2E2C-4396-9CF9-B38A1794F401}" type="slidenum">
              <a:rPr lang="en-US" altLang="en-US"/>
              <a:pPr/>
              <a:t>‹#›</a:t>
            </a:fld>
            <a:endParaRPr lang="en-US" altLang="en-US"/>
          </a:p>
        </p:txBody>
      </p:sp>
    </p:spTree>
    <p:extLst>
      <p:ext uri="{BB962C8B-B14F-4D97-AF65-F5344CB8AC3E}">
        <p14:creationId xmlns:p14="http://schemas.microsoft.com/office/powerpoint/2010/main" val="2245504339"/>
      </p:ext>
    </p:extLst>
  </p:cSld>
  <p:clrMapOvr>
    <a:masterClrMapping/>
  </p:clrMapOvr>
  <p:transition spd="med">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F9134807-3CF6-465A-9ED5-858D45440B4E}"/>
              </a:ext>
            </a:extLst>
          </p:cNvPr>
          <p:cNvSpPr>
            <a:spLocks noGrp="1"/>
          </p:cNvSpPr>
          <p:nvPr>
            <p:ph type="dt" sz="half" idx="10"/>
          </p:nvPr>
        </p:nvSpPr>
        <p:spPr/>
        <p:txBody>
          <a:bodyPr/>
          <a:lstStyle>
            <a:lvl1pPr>
              <a:defRPr/>
            </a:lvl1pPr>
          </a:lstStyle>
          <a:p>
            <a:pPr>
              <a:defRPr/>
            </a:pPr>
            <a:fld id="{6CFF169E-0455-4996-829E-6EA642AD87E0}" type="datetimeFigureOut">
              <a:rPr lang="en-US" altLang="en-US"/>
              <a:pPr>
                <a:defRPr/>
              </a:pPr>
              <a:t>2/22/2021</a:t>
            </a:fld>
            <a:endParaRPr lang="en-US" altLang="en-US"/>
          </a:p>
        </p:txBody>
      </p:sp>
      <p:sp>
        <p:nvSpPr>
          <p:cNvPr id="8" name="Footer Placeholder 4">
            <a:extLst>
              <a:ext uri="{FF2B5EF4-FFF2-40B4-BE49-F238E27FC236}">
                <a16:creationId xmlns:a16="http://schemas.microsoft.com/office/drawing/2014/main" id="{7DE530E5-BDF5-4F03-AC2E-7FBB9332313E}"/>
              </a:ext>
            </a:extLst>
          </p:cNvPr>
          <p:cNvSpPr>
            <a:spLocks noGrp="1"/>
          </p:cNvSpPr>
          <p:nvPr>
            <p:ph type="ftr" sz="quarter" idx="11"/>
          </p:nvPr>
        </p:nvSpPr>
        <p:spPr/>
        <p:txBody>
          <a:bodyPr/>
          <a:lstStyle>
            <a:lvl1pPr>
              <a:defRPr/>
            </a:lvl1pPr>
          </a:lstStyle>
          <a:p>
            <a:pPr>
              <a:defRPr/>
            </a:pPr>
            <a:endParaRPr lang="en-US" altLang="en-US"/>
          </a:p>
        </p:txBody>
      </p:sp>
      <p:sp>
        <p:nvSpPr>
          <p:cNvPr id="9" name="Slide Number Placeholder 5">
            <a:extLst>
              <a:ext uri="{FF2B5EF4-FFF2-40B4-BE49-F238E27FC236}">
                <a16:creationId xmlns:a16="http://schemas.microsoft.com/office/drawing/2014/main" id="{4C3B26B1-5707-4A05-B2E5-A2A4A25EBE3D}"/>
              </a:ext>
            </a:extLst>
          </p:cNvPr>
          <p:cNvSpPr>
            <a:spLocks noGrp="1"/>
          </p:cNvSpPr>
          <p:nvPr>
            <p:ph type="sldNum" sz="quarter" idx="12"/>
          </p:nvPr>
        </p:nvSpPr>
        <p:spPr/>
        <p:txBody>
          <a:bodyPr/>
          <a:lstStyle>
            <a:lvl1pPr>
              <a:defRPr/>
            </a:lvl1pPr>
          </a:lstStyle>
          <a:p>
            <a:fld id="{1F2B8972-190B-4EAB-9252-3DD71348E5D6}" type="slidenum">
              <a:rPr lang="en-US" altLang="en-US"/>
              <a:pPr/>
              <a:t>‹#›</a:t>
            </a:fld>
            <a:endParaRPr lang="en-US" altLang="en-US"/>
          </a:p>
        </p:txBody>
      </p:sp>
    </p:spTree>
    <p:extLst>
      <p:ext uri="{BB962C8B-B14F-4D97-AF65-F5344CB8AC3E}">
        <p14:creationId xmlns:p14="http://schemas.microsoft.com/office/powerpoint/2010/main" val="1502078886"/>
      </p:ext>
    </p:extLst>
  </p:cSld>
  <p:clrMapOvr>
    <a:masterClrMapping/>
  </p:clrMapOvr>
  <p:transition spd="med">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C57AE434-6E0C-4034-AB03-2262F81C451F}"/>
              </a:ext>
            </a:extLst>
          </p:cNvPr>
          <p:cNvSpPr>
            <a:spLocks noGrp="1"/>
          </p:cNvSpPr>
          <p:nvPr>
            <p:ph type="dt" sz="half" idx="10"/>
          </p:nvPr>
        </p:nvSpPr>
        <p:spPr/>
        <p:txBody>
          <a:bodyPr/>
          <a:lstStyle>
            <a:lvl1pPr>
              <a:defRPr/>
            </a:lvl1pPr>
          </a:lstStyle>
          <a:p>
            <a:pPr>
              <a:defRPr/>
            </a:pPr>
            <a:fld id="{760CC91B-B7D6-4621-8F05-A858B7E65386}" type="datetimeFigureOut">
              <a:rPr lang="en-US" altLang="en-US"/>
              <a:pPr>
                <a:defRPr/>
              </a:pPr>
              <a:t>2/22/2021</a:t>
            </a:fld>
            <a:endParaRPr lang="en-US" altLang="en-US"/>
          </a:p>
        </p:txBody>
      </p:sp>
      <p:sp>
        <p:nvSpPr>
          <p:cNvPr id="4" name="Footer Placeholder 4">
            <a:extLst>
              <a:ext uri="{FF2B5EF4-FFF2-40B4-BE49-F238E27FC236}">
                <a16:creationId xmlns:a16="http://schemas.microsoft.com/office/drawing/2014/main" id="{75136E18-8475-468C-B3B6-60C53C222ECD}"/>
              </a:ext>
            </a:extLst>
          </p:cNvPr>
          <p:cNvSpPr>
            <a:spLocks noGrp="1"/>
          </p:cNvSpPr>
          <p:nvPr>
            <p:ph type="ftr" sz="quarter" idx="11"/>
          </p:nvPr>
        </p:nvSpPr>
        <p:spPr/>
        <p:txBody>
          <a:bodyPr/>
          <a:lstStyle>
            <a:lvl1pPr>
              <a:defRPr/>
            </a:lvl1pPr>
          </a:lstStyle>
          <a:p>
            <a:pPr>
              <a:defRPr/>
            </a:pPr>
            <a:endParaRPr lang="en-US" altLang="en-US"/>
          </a:p>
        </p:txBody>
      </p:sp>
      <p:sp>
        <p:nvSpPr>
          <p:cNvPr id="5" name="Slide Number Placeholder 5">
            <a:extLst>
              <a:ext uri="{FF2B5EF4-FFF2-40B4-BE49-F238E27FC236}">
                <a16:creationId xmlns:a16="http://schemas.microsoft.com/office/drawing/2014/main" id="{31FE7B03-1518-42D6-9DB4-929424F489B3}"/>
              </a:ext>
            </a:extLst>
          </p:cNvPr>
          <p:cNvSpPr>
            <a:spLocks noGrp="1"/>
          </p:cNvSpPr>
          <p:nvPr>
            <p:ph type="sldNum" sz="quarter" idx="12"/>
          </p:nvPr>
        </p:nvSpPr>
        <p:spPr/>
        <p:txBody>
          <a:bodyPr/>
          <a:lstStyle>
            <a:lvl1pPr>
              <a:defRPr/>
            </a:lvl1pPr>
          </a:lstStyle>
          <a:p>
            <a:fld id="{EFEC7CA4-EEBA-4DB9-90E7-02F0BE042C49}" type="slidenum">
              <a:rPr lang="en-US" altLang="en-US"/>
              <a:pPr/>
              <a:t>‹#›</a:t>
            </a:fld>
            <a:endParaRPr lang="en-US" altLang="en-US"/>
          </a:p>
        </p:txBody>
      </p:sp>
    </p:spTree>
    <p:extLst>
      <p:ext uri="{BB962C8B-B14F-4D97-AF65-F5344CB8AC3E}">
        <p14:creationId xmlns:p14="http://schemas.microsoft.com/office/powerpoint/2010/main" val="66480393"/>
      </p:ext>
    </p:extLst>
  </p:cSld>
  <p:clrMapOvr>
    <a:masterClrMapping/>
  </p:clrMapOvr>
  <p:transition spd="med">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2" descr="https://staff.shu.ac.uk/marketing/brand/Documents/SIOE_215_229_72dpi.jpg">
            <a:extLst>
              <a:ext uri="{FF2B5EF4-FFF2-40B4-BE49-F238E27FC236}">
                <a16:creationId xmlns:a16="http://schemas.microsoft.com/office/drawing/2014/main" id="{3AA63C20-4D77-45D7-93AA-7F715364887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667" y="115888"/>
            <a:ext cx="4186767" cy="83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3">
            <a:extLst>
              <a:ext uri="{FF2B5EF4-FFF2-40B4-BE49-F238E27FC236}">
                <a16:creationId xmlns:a16="http://schemas.microsoft.com/office/drawing/2014/main" id="{385B2EB2-7921-4309-A883-FB5AEF4DAA4A}"/>
              </a:ext>
            </a:extLst>
          </p:cNvPr>
          <p:cNvSpPr>
            <a:spLocks noGrp="1"/>
          </p:cNvSpPr>
          <p:nvPr>
            <p:ph type="dt" sz="half" idx="10"/>
          </p:nvPr>
        </p:nvSpPr>
        <p:spPr/>
        <p:txBody>
          <a:bodyPr/>
          <a:lstStyle>
            <a:lvl1pPr>
              <a:defRPr/>
            </a:lvl1pPr>
          </a:lstStyle>
          <a:p>
            <a:pPr>
              <a:defRPr/>
            </a:pPr>
            <a:fld id="{A3AC5334-2E99-433F-905A-7E92F1C89A75}" type="datetimeFigureOut">
              <a:rPr lang="en-US" altLang="en-US"/>
              <a:pPr>
                <a:defRPr/>
              </a:pPr>
              <a:t>2/22/2021</a:t>
            </a:fld>
            <a:endParaRPr lang="en-US" altLang="en-US"/>
          </a:p>
        </p:txBody>
      </p:sp>
      <p:sp>
        <p:nvSpPr>
          <p:cNvPr id="4" name="Footer Placeholder 4">
            <a:extLst>
              <a:ext uri="{FF2B5EF4-FFF2-40B4-BE49-F238E27FC236}">
                <a16:creationId xmlns:a16="http://schemas.microsoft.com/office/drawing/2014/main" id="{4383E0FD-8DC3-4539-92B0-D0BE04F6B5F9}"/>
              </a:ext>
            </a:extLst>
          </p:cNvPr>
          <p:cNvSpPr>
            <a:spLocks noGrp="1"/>
          </p:cNvSpPr>
          <p:nvPr>
            <p:ph type="ftr" sz="quarter" idx="11"/>
          </p:nvPr>
        </p:nvSpPr>
        <p:spPr/>
        <p:txBody>
          <a:bodyPr/>
          <a:lstStyle>
            <a:lvl1pPr>
              <a:defRPr/>
            </a:lvl1pPr>
          </a:lstStyle>
          <a:p>
            <a:pPr>
              <a:defRPr/>
            </a:pPr>
            <a:endParaRPr lang="en-US" altLang="en-US"/>
          </a:p>
        </p:txBody>
      </p:sp>
      <p:sp>
        <p:nvSpPr>
          <p:cNvPr id="5" name="Slide Number Placeholder 5">
            <a:extLst>
              <a:ext uri="{FF2B5EF4-FFF2-40B4-BE49-F238E27FC236}">
                <a16:creationId xmlns:a16="http://schemas.microsoft.com/office/drawing/2014/main" id="{50524EF5-0D25-4A12-998C-4213AE94B8F7}"/>
              </a:ext>
            </a:extLst>
          </p:cNvPr>
          <p:cNvSpPr>
            <a:spLocks noGrp="1"/>
          </p:cNvSpPr>
          <p:nvPr>
            <p:ph type="sldNum" sz="quarter" idx="12"/>
          </p:nvPr>
        </p:nvSpPr>
        <p:spPr/>
        <p:txBody>
          <a:bodyPr/>
          <a:lstStyle>
            <a:lvl1pPr>
              <a:defRPr/>
            </a:lvl1pPr>
          </a:lstStyle>
          <a:p>
            <a:fld id="{F6D4D6BD-CE62-4482-B973-D9353E95D7EB}" type="slidenum">
              <a:rPr lang="en-US" altLang="en-US"/>
              <a:pPr/>
              <a:t>‹#›</a:t>
            </a:fld>
            <a:endParaRPr lang="en-US" altLang="en-US"/>
          </a:p>
        </p:txBody>
      </p:sp>
    </p:spTree>
    <p:extLst>
      <p:ext uri="{BB962C8B-B14F-4D97-AF65-F5344CB8AC3E}">
        <p14:creationId xmlns:p14="http://schemas.microsoft.com/office/powerpoint/2010/main" val="2676462096"/>
      </p:ext>
    </p:extLst>
  </p:cSld>
  <p:clrMapOvr>
    <a:masterClrMapping/>
  </p:clrMapOvr>
  <p:transition spd="med">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5" name="Picture 2" descr="https://staff.shu.ac.uk/marketing/brand/Documents/SIOE_215_229_72dpi.jpg">
            <a:extLst>
              <a:ext uri="{FF2B5EF4-FFF2-40B4-BE49-F238E27FC236}">
                <a16:creationId xmlns:a16="http://schemas.microsoft.com/office/drawing/2014/main" id="{1B4CC47E-C9CF-443B-A32E-9412F078EDE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667" y="115888"/>
            <a:ext cx="4186767" cy="83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Date Placeholder 3">
            <a:extLst>
              <a:ext uri="{FF2B5EF4-FFF2-40B4-BE49-F238E27FC236}">
                <a16:creationId xmlns:a16="http://schemas.microsoft.com/office/drawing/2014/main" id="{FBDA4EDA-E3B7-491F-BD84-85D01470EAD1}"/>
              </a:ext>
            </a:extLst>
          </p:cNvPr>
          <p:cNvSpPr>
            <a:spLocks noGrp="1"/>
          </p:cNvSpPr>
          <p:nvPr>
            <p:ph type="dt" sz="half" idx="10"/>
          </p:nvPr>
        </p:nvSpPr>
        <p:spPr/>
        <p:txBody>
          <a:bodyPr/>
          <a:lstStyle>
            <a:lvl1pPr>
              <a:defRPr/>
            </a:lvl1pPr>
          </a:lstStyle>
          <a:p>
            <a:pPr>
              <a:defRPr/>
            </a:pPr>
            <a:fld id="{F05EEFBB-E748-4A29-9313-6F6A84CAC2D5}" type="datetimeFigureOut">
              <a:rPr lang="en-US" altLang="en-US"/>
              <a:pPr>
                <a:defRPr/>
              </a:pPr>
              <a:t>2/22/2021</a:t>
            </a:fld>
            <a:endParaRPr lang="en-US" altLang="en-US"/>
          </a:p>
        </p:txBody>
      </p:sp>
      <p:sp>
        <p:nvSpPr>
          <p:cNvPr id="7" name="Footer Placeholder 4">
            <a:extLst>
              <a:ext uri="{FF2B5EF4-FFF2-40B4-BE49-F238E27FC236}">
                <a16:creationId xmlns:a16="http://schemas.microsoft.com/office/drawing/2014/main" id="{10492386-74CA-4523-B70E-B401D762FF56}"/>
              </a:ext>
            </a:extLst>
          </p:cNvPr>
          <p:cNvSpPr>
            <a:spLocks noGrp="1"/>
          </p:cNvSpPr>
          <p:nvPr>
            <p:ph type="ftr" sz="quarter" idx="11"/>
          </p:nvPr>
        </p:nvSpPr>
        <p:spPr/>
        <p:txBody>
          <a:bodyPr/>
          <a:lstStyle>
            <a:lvl1pPr>
              <a:defRPr/>
            </a:lvl1pPr>
          </a:lstStyle>
          <a:p>
            <a:pPr>
              <a:defRPr/>
            </a:pPr>
            <a:endParaRPr lang="en-US" altLang="en-US"/>
          </a:p>
        </p:txBody>
      </p:sp>
      <p:sp>
        <p:nvSpPr>
          <p:cNvPr id="8" name="Slide Number Placeholder 5">
            <a:extLst>
              <a:ext uri="{FF2B5EF4-FFF2-40B4-BE49-F238E27FC236}">
                <a16:creationId xmlns:a16="http://schemas.microsoft.com/office/drawing/2014/main" id="{B6D83347-11D5-46A1-8A4A-E269C0BEF09C}"/>
              </a:ext>
            </a:extLst>
          </p:cNvPr>
          <p:cNvSpPr>
            <a:spLocks noGrp="1"/>
          </p:cNvSpPr>
          <p:nvPr>
            <p:ph type="sldNum" sz="quarter" idx="12"/>
          </p:nvPr>
        </p:nvSpPr>
        <p:spPr/>
        <p:txBody>
          <a:bodyPr/>
          <a:lstStyle>
            <a:lvl1pPr>
              <a:defRPr/>
            </a:lvl1pPr>
          </a:lstStyle>
          <a:p>
            <a:fld id="{944098F5-44CA-4C2D-8A96-878B4A17F058}" type="slidenum">
              <a:rPr lang="en-US" altLang="en-US"/>
              <a:pPr/>
              <a:t>‹#›</a:t>
            </a:fld>
            <a:endParaRPr lang="en-US" altLang="en-US"/>
          </a:p>
        </p:txBody>
      </p:sp>
    </p:spTree>
    <p:extLst>
      <p:ext uri="{BB962C8B-B14F-4D97-AF65-F5344CB8AC3E}">
        <p14:creationId xmlns:p14="http://schemas.microsoft.com/office/powerpoint/2010/main" val="933532724"/>
      </p:ext>
    </p:extLst>
  </p:cSld>
  <p:clrMapOvr>
    <a:masterClrMapping/>
  </p:clrMapOvr>
  <p:transition spd="med">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5" name="Picture 2" descr="https://staff.shu.ac.uk/marketing/brand/Documents/SIOE_215_229_72dpi.jpg">
            <a:extLst>
              <a:ext uri="{FF2B5EF4-FFF2-40B4-BE49-F238E27FC236}">
                <a16:creationId xmlns:a16="http://schemas.microsoft.com/office/drawing/2014/main" id="{DD9C58B9-D732-4689-89B5-64B4C6FBE28D}"/>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667" y="115888"/>
            <a:ext cx="4186767" cy="83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Date Placeholder 3">
            <a:extLst>
              <a:ext uri="{FF2B5EF4-FFF2-40B4-BE49-F238E27FC236}">
                <a16:creationId xmlns:a16="http://schemas.microsoft.com/office/drawing/2014/main" id="{2D021357-6C97-4B03-AAC8-54D8E30486CF}"/>
              </a:ext>
            </a:extLst>
          </p:cNvPr>
          <p:cNvSpPr>
            <a:spLocks noGrp="1"/>
          </p:cNvSpPr>
          <p:nvPr>
            <p:ph type="dt" sz="half" idx="10"/>
          </p:nvPr>
        </p:nvSpPr>
        <p:spPr/>
        <p:txBody>
          <a:bodyPr/>
          <a:lstStyle>
            <a:lvl1pPr>
              <a:defRPr/>
            </a:lvl1pPr>
          </a:lstStyle>
          <a:p>
            <a:pPr>
              <a:defRPr/>
            </a:pPr>
            <a:fld id="{483D1B40-0222-4BE0-82B5-8C802EB6AF66}" type="datetimeFigureOut">
              <a:rPr lang="en-US" altLang="en-US"/>
              <a:pPr>
                <a:defRPr/>
              </a:pPr>
              <a:t>2/22/2021</a:t>
            </a:fld>
            <a:endParaRPr lang="en-US" altLang="en-US"/>
          </a:p>
        </p:txBody>
      </p:sp>
      <p:sp>
        <p:nvSpPr>
          <p:cNvPr id="7" name="Footer Placeholder 4">
            <a:extLst>
              <a:ext uri="{FF2B5EF4-FFF2-40B4-BE49-F238E27FC236}">
                <a16:creationId xmlns:a16="http://schemas.microsoft.com/office/drawing/2014/main" id="{999A538C-58D8-4952-83F3-120027DC95F4}"/>
              </a:ext>
            </a:extLst>
          </p:cNvPr>
          <p:cNvSpPr>
            <a:spLocks noGrp="1"/>
          </p:cNvSpPr>
          <p:nvPr>
            <p:ph type="ftr" sz="quarter" idx="11"/>
          </p:nvPr>
        </p:nvSpPr>
        <p:spPr/>
        <p:txBody>
          <a:bodyPr/>
          <a:lstStyle>
            <a:lvl1pPr>
              <a:defRPr/>
            </a:lvl1pPr>
          </a:lstStyle>
          <a:p>
            <a:pPr>
              <a:defRPr/>
            </a:pPr>
            <a:endParaRPr lang="en-US" altLang="en-US"/>
          </a:p>
        </p:txBody>
      </p:sp>
      <p:sp>
        <p:nvSpPr>
          <p:cNvPr id="8" name="Slide Number Placeholder 5">
            <a:extLst>
              <a:ext uri="{FF2B5EF4-FFF2-40B4-BE49-F238E27FC236}">
                <a16:creationId xmlns:a16="http://schemas.microsoft.com/office/drawing/2014/main" id="{F8CC83C5-C528-4915-99B8-ADE44BCFB59C}"/>
              </a:ext>
            </a:extLst>
          </p:cNvPr>
          <p:cNvSpPr>
            <a:spLocks noGrp="1"/>
          </p:cNvSpPr>
          <p:nvPr>
            <p:ph type="sldNum" sz="quarter" idx="12"/>
          </p:nvPr>
        </p:nvSpPr>
        <p:spPr/>
        <p:txBody>
          <a:bodyPr/>
          <a:lstStyle>
            <a:lvl1pPr>
              <a:defRPr/>
            </a:lvl1pPr>
          </a:lstStyle>
          <a:p>
            <a:fld id="{3F74CCCA-CA4D-48C8-A767-5D523A152281}" type="slidenum">
              <a:rPr lang="en-US" altLang="en-US"/>
              <a:pPr/>
              <a:t>‹#›</a:t>
            </a:fld>
            <a:endParaRPr lang="en-US" altLang="en-US"/>
          </a:p>
        </p:txBody>
      </p:sp>
    </p:spTree>
    <p:extLst>
      <p:ext uri="{BB962C8B-B14F-4D97-AF65-F5344CB8AC3E}">
        <p14:creationId xmlns:p14="http://schemas.microsoft.com/office/powerpoint/2010/main" val="2413003617"/>
      </p:ext>
    </p:extLst>
  </p:cSld>
  <p:clrMapOvr>
    <a:masterClrMapping/>
  </p:clrMapOvr>
  <p:transition spd="med">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4" name="Picture 2" descr="https://staff.shu.ac.uk/marketing/brand/Documents/SIOE_215_229_72dpi.jpg">
            <a:extLst>
              <a:ext uri="{FF2B5EF4-FFF2-40B4-BE49-F238E27FC236}">
                <a16:creationId xmlns:a16="http://schemas.microsoft.com/office/drawing/2014/main" id="{134E5BE8-C6CB-465F-9996-3E58A81DE0B0}"/>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667" y="115888"/>
            <a:ext cx="4186767" cy="83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077A39E9-5E19-41E8-BE75-C71622AF2DFB}"/>
              </a:ext>
            </a:extLst>
          </p:cNvPr>
          <p:cNvSpPr>
            <a:spLocks noGrp="1"/>
          </p:cNvSpPr>
          <p:nvPr>
            <p:ph type="dt" sz="half" idx="10"/>
          </p:nvPr>
        </p:nvSpPr>
        <p:spPr/>
        <p:txBody>
          <a:bodyPr/>
          <a:lstStyle>
            <a:lvl1pPr>
              <a:defRPr/>
            </a:lvl1pPr>
          </a:lstStyle>
          <a:p>
            <a:pPr>
              <a:defRPr/>
            </a:pPr>
            <a:fld id="{C4A7E1B5-9889-4516-B19D-6315AA981004}" type="datetimeFigureOut">
              <a:rPr lang="en-US" altLang="en-US"/>
              <a:pPr>
                <a:defRPr/>
              </a:pPr>
              <a:t>2/22/2021</a:t>
            </a:fld>
            <a:endParaRPr lang="en-US" altLang="en-US"/>
          </a:p>
        </p:txBody>
      </p:sp>
      <p:sp>
        <p:nvSpPr>
          <p:cNvPr id="6" name="Footer Placeholder 4">
            <a:extLst>
              <a:ext uri="{FF2B5EF4-FFF2-40B4-BE49-F238E27FC236}">
                <a16:creationId xmlns:a16="http://schemas.microsoft.com/office/drawing/2014/main" id="{1CCB69DC-8E84-4B86-9B3E-654EB1DCA25B}"/>
              </a:ext>
            </a:extLst>
          </p:cNvPr>
          <p:cNvSpPr>
            <a:spLocks noGrp="1"/>
          </p:cNvSpPr>
          <p:nvPr>
            <p:ph type="ftr" sz="quarter" idx="11"/>
          </p:nvPr>
        </p:nvSpPr>
        <p:spPr/>
        <p:txBody>
          <a:bodyPr/>
          <a:lstStyle>
            <a:lvl1pPr>
              <a:defRPr/>
            </a:lvl1pPr>
          </a:lstStyle>
          <a:p>
            <a:pPr>
              <a:defRPr/>
            </a:pPr>
            <a:endParaRPr lang="en-US" altLang="en-US"/>
          </a:p>
        </p:txBody>
      </p:sp>
      <p:sp>
        <p:nvSpPr>
          <p:cNvPr id="7" name="Slide Number Placeholder 5">
            <a:extLst>
              <a:ext uri="{FF2B5EF4-FFF2-40B4-BE49-F238E27FC236}">
                <a16:creationId xmlns:a16="http://schemas.microsoft.com/office/drawing/2014/main" id="{554AF86B-F7FD-4413-A95F-475B0A076198}"/>
              </a:ext>
            </a:extLst>
          </p:cNvPr>
          <p:cNvSpPr>
            <a:spLocks noGrp="1"/>
          </p:cNvSpPr>
          <p:nvPr>
            <p:ph type="sldNum" sz="quarter" idx="12"/>
          </p:nvPr>
        </p:nvSpPr>
        <p:spPr/>
        <p:txBody>
          <a:bodyPr/>
          <a:lstStyle>
            <a:lvl1pPr>
              <a:defRPr/>
            </a:lvl1pPr>
          </a:lstStyle>
          <a:p>
            <a:fld id="{0CB48108-4600-403B-9536-8F8985DB4FF9}" type="slidenum">
              <a:rPr lang="en-US" altLang="en-US"/>
              <a:pPr/>
              <a:t>‹#›</a:t>
            </a:fld>
            <a:endParaRPr lang="en-US" altLang="en-US"/>
          </a:p>
        </p:txBody>
      </p:sp>
    </p:spTree>
    <p:extLst>
      <p:ext uri="{BB962C8B-B14F-4D97-AF65-F5344CB8AC3E}">
        <p14:creationId xmlns:p14="http://schemas.microsoft.com/office/powerpoint/2010/main" val="1181618126"/>
      </p:ext>
    </p:extLst>
  </p:cSld>
  <p:clrMapOvr>
    <a:masterClrMapping/>
  </p:clrMapOvr>
  <p:transition spd="med">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4" name="Picture 2" descr="https://staff.shu.ac.uk/marketing/brand/Documents/SIOE_215_229_72dpi.jpg">
            <a:extLst>
              <a:ext uri="{FF2B5EF4-FFF2-40B4-BE49-F238E27FC236}">
                <a16:creationId xmlns:a16="http://schemas.microsoft.com/office/drawing/2014/main" id="{566040B4-2FCD-4944-A72B-F3231EB56A8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667" y="115888"/>
            <a:ext cx="4186767" cy="83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F5A61145-0A0A-4C14-8E4C-9C1E58938DD3}"/>
              </a:ext>
            </a:extLst>
          </p:cNvPr>
          <p:cNvSpPr>
            <a:spLocks noGrp="1"/>
          </p:cNvSpPr>
          <p:nvPr>
            <p:ph type="dt" sz="half" idx="10"/>
          </p:nvPr>
        </p:nvSpPr>
        <p:spPr/>
        <p:txBody>
          <a:bodyPr/>
          <a:lstStyle>
            <a:lvl1pPr>
              <a:defRPr/>
            </a:lvl1pPr>
          </a:lstStyle>
          <a:p>
            <a:pPr>
              <a:defRPr/>
            </a:pPr>
            <a:fld id="{97119C1D-6C1D-4F63-ABE6-0E3A058763F9}" type="datetimeFigureOut">
              <a:rPr lang="en-US" altLang="en-US"/>
              <a:pPr>
                <a:defRPr/>
              </a:pPr>
              <a:t>2/22/2021</a:t>
            </a:fld>
            <a:endParaRPr lang="en-US" altLang="en-US"/>
          </a:p>
        </p:txBody>
      </p:sp>
      <p:sp>
        <p:nvSpPr>
          <p:cNvPr id="6" name="Footer Placeholder 4">
            <a:extLst>
              <a:ext uri="{FF2B5EF4-FFF2-40B4-BE49-F238E27FC236}">
                <a16:creationId xmlns:a16="http://schemas.microsoft.com/office/drawing/2014/main" id="{ADDAE8CF-D4AA-4EB9-995B-ADB9BC81C3FB}"/>
              </a:ext>
            </a:extLst>
          </p:cNvPr>
          <p:cNvSpPr>
            <a:spLocks noGrp="1"/>
          </p:cNvSpPr>
          <p:nvPr>
            <p:ph type="ftr" sz="quarter" idx="11"/>
          </p:nvPr>
        </p:nvSpPr>
        <p:spPr/>
        <p:txBody>
          <a:bodyPr/>
          <a:lstStyle>
            <a:lvl1pPr>
              <a:defRPr/>
            </a:lvl1pPr>
          </a:lstStyle>
          <a:p>
            <a:pPr>
              <a:defRPr/>
            </a:pPr>
            <a:endParaRPr lang="en-US" altLang="en-US"/>
          </a:p>
        </p:txBody>
      </p:sp>
      <p:sp>
        <p:nvSpPr>
          <p:cNvPr id="7" name="Slide Number Placeholder 5">
            <a:extLst>
              <a:ext uri="{FF2B5EF4-FFF2-40B4-BE49-F238E27FC236}">
                <a16:creationId xmlns:a16="http://schemas.microsoft.com/office/drawing/2014/main" id="{07888C0A-251F-4C81-BF51-E86ED17ECABE}"/>
              </a:ext>
            </a:extLst>
          </p:cNvPr>
          <p:cNvSpPr>
            <a:spLocks noGrp="1"/>
          </p:cNvSpPr>
          <p:nvPr>
            <p:ph type="sldNum" sz="quarter" idx="12"/>
          </p:nvPr>
        </p:nvSpPr>
        <p:spPr/>
        <p:txBody>
          <a:bodyPr/>
          <a:lstStyle>
            <a:lvl1pPr>
              <a:defRPr/>
            </a:lvl1pPr>
          </a:lstStyle>
          <a:p>
            <a:fld id="{14CB7377-47D0-4BED-ACCD-85CEA40E91BA}" type="slidenum">
              <a:rPr lang="en-US" altLang="en-US"/>
              <a:pPr/>
              <a:t>‹#›</a:t>
            </a:fld>
            <a:endParaRPr lang="en-US" altLang="en-US"/>
          </a:p>
        </p:txBody>
      </p:sp>
    </p:spTree>
    <p:extLst>
      <p:ext uri="{BB962C8B-B14F-4D97-AF65-F5344CB8AC3E}">
        <p14:creationId xmlns:p14="http://schemas.microsoft.com/office/powerpoint/2010/main" val="1159725888"/>
      </p:ext>
    </p:extLst>
  </p:cSld>
  <p:clrMapOvr>
    <a:masterClrMapping/>
  </p:clrMapOvr>
  <p:transition spd="med">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x">
  <p:cSld name="Title Slide copy 3">
    <p:spTree>
      <p:nvGrpSpPr>
        <p:cNvPr id="1" name=""/>
        <p:cNvGrpSpPr/>
        <p:nvPr/>
      </p:nvGrpSpPr>
      <p:grpSpPr>
        <a:xfrm>
          <a:off x="0" y="0"/>
          <a:ext cx="0" cy="0"/>
          <a:chOff x="0" y="0"/>
          <a:chExt cx="0" cy="0"/>
        </a:xfrm>
      </p:grpSpPr>
      <p:sp>
        <p:nvSpPr>
          <p:cNvPr id="44" name="Title Text"/>
          <p:cNvSpPr txBox="1">
            <a:spLocks noGrp="1"/>
          </p:cNvSpPr>
          <p:nvPr>
            <p:ph type="title"/>
          </p:nvPr>
        </p:nvSpPr>
        <p:spPr>
          <a:xfrm>
            <a:off x="419100" y="195263"/>
            <a:ext cx="7772400" cy="837308"/>
          </a:xfrm>
          <a:prstGeom prst="rect">
            <a:avLst/>
          </a:prstGeom>
        </p:spPr>
        <p:txBody>
          <a:bodyPr/>
          <a:lstStyle>
            <a:lvl1pPr>
              <a:defRPr sz="3000"/>
            </a:lvl1pPr>
          </a:lstStyle>
          <a:p>
            <a:r>
              <a:t>Title Text</a:t>
            </a:r>
          </a:p>
        </p:txBody>
      </p:sp>
      <p:sp>
        <p:nvSpPr>
          <p:cNvPr id="45" name="Body Level One…"/>
          <p:cNvSpPr txBox="1">
            <a:spLocks noGrp="1"/>
          </p:cNvSpPr>
          <p:nvPr>
            <p:ph type="body" sz="quarter" idx="1"/>
          </p:nvPr>
        </p:nvSpPr>
        <p:spPr>
          <a:xfrm>
            <a:off x="419100" y="871538"/>
            <a:ext cx="5691139" cy="2469082"/>
          </a:xfrm>
          <a:prstGeom prst="rect">
            <a:avLst/>
          </a:prstGeom>
        </p:spPr>
        <p:txBody>
          <a:bodyPr/>
          <a:lstStyle>
            <a:lvl1pPr>
              <a:defRPr sz="1688">
                <a:solidFill>
                  <a:srgbClr val="FFFFFF"/>
                </a:solidFill>
              </a:defRPr>
            </a:lvl1pPr>
            <a:lvl2pPr>
              <a:defRPr sz="1688">
                <a:solidFill>
                  <a:srgbClr val="FFFFFF"/>
                </a:solidFill>
              </a:defRPr>
            </a:lvl2pPr>
            <a:lvl3pPr>
              <a:defRPr sz="1688">
                <a:solidFill>
                  <a:srgbClr val="FFFFFF"/>
                </a:solidFill>
              </a:defRPr>
            </a:lvl3pPr>
            <a:lvl4pPr>
              <a:defRPr sz="1688">
                <a:solidFill>
                  <a:srgbClr val="FFFFFF"/>
                </a:solidFill>
              </a:defRPr>
            </a:lvl4pPr>
            <a:lvl5pPr>
              <a:defRPr sz="1688">
                <a:solidFill>
                  <a:srgbClr val="FFFFFF"/>
                </a:solidFill>
              </a:defRPr>
            </a:lvl5pPr>
          </a:lstStyle>
          <a:p>
            <a:r>
              <a:t>Body Level One</a:t>
            </a:r>
          </a:p>
          <a:p>
            <a:pPr lvl="1"/>
            <a:r>
              <a:t>Body Level Two</a:t>
            </a:r>
          </a:p>
          <a:p>
            <a:pPr lvl="2"/>
            <a:r>
              <a:t>Body Level Three</a:t>
            </a:r>
          </a:p>
          <a:p>
            <a:pPr lvl="3"/>
            <a:r>
              <a:t>Body Level Four</a:t>
            </a:r>
          </a:p>
          <a:p>
            <a:pPr lvl="4"/>
            <a:r>
              <a:t>Body Level Five</a:t>
            </a:r>
          </a:p>
        </p:txBody>
      </p:sp>
      <p:sp>
        <p:nvSpPr>
          <p:cNvPr id="4" name="Slide Number">
            <a:extLst>
              <a:ext uri="{FF2B5EF4-FFF2-40B4-BE49-F238E27FC236}">
                <a16:creationId xmlns:a16="http://schemas.microsoft.com/office/drawing/2014/main" id="{08146617-4D06-4F33-8D35-12C56E53AECE}"/>
              </a:ext>
            </a:extLst>
          </p:cNvPr>
          <p:cNvSpPr txBox="1">
            <a:spLocks noGrp="1"/>
          </p:cNvSpPr>
          <p:nvPr>
            <p:ph type="sldNum" sz="quarter" idx="10"/>
          </p:nvPr>
        </p:nvSpPr>
        <p:spPr>
          <a:xfrm>
            <a:off x="11474451" y="6451600"/>
            <a:ext cx="372533" cy="350838"/>
          </a:xfrm>
        </p:spPr>
        <p:txBody>
          <a:bodyPr/>
          <a:lstStyle>
            <a:lvl1pPr>
              <a:defRPr/>
            </a:lvl1pPr>
          </a:lstStyle>
          <a:p>
            <a:pPr>
              <a:defRPr/>
            </a:pPr>
            <a:fld id="{3DFC68FE-E4CC-4D9C-841F-A1E52C5E3050}" type="slidenum">
              <a:rPr/>
              <a:pPr>
                <a:defRPr/>
              </a:pPr>
              <a:t>‹#›</a:t>
            </a:fld>
            <a:endParaRPr/>
          </a:p>
        </p:txBody>
      </p:sp>
    </p:spTree>
    <p:extLst>
      <p:ext uri="{BB962C8B-B14F-4D97-AF65-F5344CB8AC3E}">
        <p14:creationId xmlns:p14="http://schemas.microsoft.com/office/powerpoint/2010/main" val="4117287556"/>
      </p:ext>
    </p:extLst>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3336345"/>
            <a:ext cx="10363200" cy="847022"/>
          </a:xfrm>
          <a:prstGeom prst="rect">
            <a:avLst/>
          </a:prstGeom>
        </p:spPr>
        <p:txBody>
          <a:bodyPr/>
          <a:lstStyle>
            <a:lvl1pPr algn="l">
              <a:defRPr>
                <a:latin typeface="Helvetica"/>
                <a:cs typeface="Helvetica"/>
              </a:defRPr>
            </a:lvl1pPr>
          </a:lstStyle>
          <a:p>
            <a:r>
              <a:rPr lang="en-GB"/>
              <a:t>Click to edit Master title style</a:t>
            </a:r>
            <a:endParaRPr lang="en-US"/>
          </a:p>
        </p:txBody>
      </p:sp>
      <p:sp>
        <p:nvSpPr>
          <p:cNvPr id="3" name="Subtitle 2"/>
          <p:cNvSpPr>
            <a:spLocks noGrp="1"/>
          </p:cNvSpPr>
          <p:nvPr>
            <p:ph type="subTitle" idx="1"/>
          </p:nvPr>
        </p:nvSpPr>
        <p:spPr>
          <a:xfrm>
            <a:off x="914400" y="4227700"/>
            <a:ext cx="10363200" cy="724040"/>
          </a:xfrm>
          <a:prstGeom prst="rect">
            <a:avLst/>
          </a:prstGeom>
        </p:spPr>
        <p:txBody>
          <a:bodyPr/>
          <a:lstStyle>
            <a:lvl1pPr marL="0" indent="0" algn="l">
              <a:buNone/>
              <a:defRPr>
                <a:solidFill>
                  <a:srgbClr val="5E5650"/>
                </a:solidFill>
                <a:latin typeface="Helvetica"/>
                <a:cs typeface="Helvetica"/>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Tree>
    <p:extLst>
      <p:ext uri="{BB962C8B-B14F-4D97-AF65-F5344CB8AC3E}">
        <p14:creationId xmlns:p14="http://schemas.microsoft.com/office/powerpoint/2010/main" val="9708749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1590106"/>
            <a:ext cx="10972800" cy="894717"/>
          </a:xfrm>
          <a:prstGeom prst="rect">
            <a:avLst/>
          </a:prstGeom>
        </p:spPr>
        <p:txBody>
          <a:bodyPr/>
          <a:lstStyle>
            <a:lvl1pPr algn="l">
              <a:defRPr sz="4000">
                <a:latin typeface="Helvetica"/>
                <a:cs typeface="Helvetica"/>
              </a:defRPr>
            </a:lvl1pPr>
          </a:lstStyle>
          <a:p>
            <a:r>
              <a:rPr lang="en-GB"/>
              <a:t>Click to edit Master title style</a:t>
            </a:r>
            <a:endParaRPr lang="en-US"/>
          </a:p>
        </p:txBody>
      </p:sp>
      <p:sp>
        <p:nvSpPr>
          <p:cNvPr id="3" name="Content Placeholder 2"/>
          <p:cNvSpPr>
            <a:spLocks noGrp="1"/>
          </p:cNvSpPr>
          <p:nvPr>
            <p:ph idx="1"/>
          </p:nvPr>
        </p:nvSpPr>
        <p:spPr>
          <a:xfrm>
            <a:off x="609600" y="2625277"/>
            <a:ext cx="10972800" cy="3500887"/>
          </a:xfrm>
          <a:prstGeom prst="rect">
            <a:avLst/>
          </a:prstGeom>
        </p:spPr>
        <p:txBody>
          <a:bodyPr/>
          <a:lstStyle>
            <a:lvl1pPr>
              <a:defRPr>
                <a:latin typeface="Helvetica"/>
                <a:cs typeface="Helvetica"/>
              </a:defRPr>
            </a:lvl1pPr>
            <a:lvl2pPr>
              <a:defRPr>
                <a:latin typeface="Helvetica"/>
                <a:cs typeface="Helvetica"/>
              </a:defRPr>
            </a:lvl2pPr>
            <a:lvl3pPr>
              <a:defRPr>
                <a:latin typeface="Helvetica"/>
                <a:cs typeface="Helvetica"/>
              </a:defRPr>
            </a:lvl3pPr>
            <a:lvl4pPr>
              <a:defRPr>
                <a:latin typeface="Helvetica"/>
                <a:cs typeface="Helvetica"/>
              </a:defRPr>
            </a:lvl4pPr>
            <a:lvl5pPr>
              <a:defRPr>
                <a:latin typeface="Helvetica"/>
                <a:cs typeface="Helvetica"/>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609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3B557E34-7CD4-4E62-BED6-97143E132A38}" type="datetimeFigureOut">
              <a:rPr lang="en-GB" altLang="en-US"/>
              <a:pPr>
                <a:defRPr/>
              </a:pPr>
              <a:t>22/02/2021</a:t>
            </a:fld>
            <a:endParaRPr lang="en-GB" altLang="en-US"/>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lvl1pPr>
              <a:defRPr>
                <a:latin typeface="Helvetica"/>
                <a:ea typeface="MS PGothic" charset="0"/>
                <a:cs typeface="Helvetica"/>
              </a:defRPr>
            </a:lvl1pPr>
          </a:lstStyle>
          <a:p>
            <a:pPr>
              <a:defRPr/>
            </a:pPr>
            <a:endParaRPr lang="en-US"/>
          </a:p>
        </p:txBody>
      </p:sp>
      <p:sp>
        <p:nvSpPr>
          <p:cNvPr id="6" name="Slide Number Placeholder 5"/>
          <p:cNvSpPr>
            <a:spLocks noGrp="1"/>
          </p:cNvSpPr>
          <p:nvPr>
            <p:ph type="sldNum" sz="quarter" idx="12"/>
          </p:nvPr>
        </p:nvSpPr>
        <p:spPr>
          <a:xfrm>
            <a:off x="10957985" y="6356351"/>
            <a:ext cx="1037167" cy="365125"/>
          </a:xfrm>
          <a:prstGeom prst="rect">
            <a:avLst/>
          </a:prstGeom>
        </p:spPr>
        <p:txBody>
          <a:bodyPr vert="horz" wrap="square" lIns="91440" tIns="45720" rIns="91440" bIns="45720" numCol="1" anchor="t" anchorCtr="0" compatLnSpc="1">
            <a:prstTxWarp prst="textNoShape">
              <a:avLst/>
            </a:prstTxWarp>
          </a:bodyPr>
          <a:lstStyle>
            <a:lvl1pPr algn="ctr">
              <a:defRPr sz="1400" smtClean="0">
                <a:latin typeface="Helvetica" panose="020B0604020202020204" pitchFamily="34" charset="0"/>
              </a:defRPr>
            </a:lvl1pPr>
          </a:lstStyle>
          <a:p>
            <a:pPr>
              <a:defRPr/>
            </a:pPr>
            <a:fld id="{E3EA3CB5-083B-4880-B7F3-7FDBF3CF23CA}" type="slidenum">
              <a:rPr lang="en-GB" altLang="en-US"/>
              <a:pPr>
                <a:defRPr/>
              </a:pPr>
              <a:t>‹#›</a:t>
            </a:fld>
            <a:endParaRPr lang="en-GB" altLang="en-US"/>
          </a:p>
        </p:txBody>
      </p:sp>
    </p:spTree>
    <p:extLst>
      <p:ext uri="{BB962C8B-B14F-4D97-AF65-F5344CB8AC3E}">
        <p14:creationId xmlns:p14="http://schemas.microsoft.com/office/powerpoint/2010/main" val="4630049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1384511"/>
            <a:ext cx="10972800" cy="600455"/>
          </a:xfrm>
          <a:prstGeom prst="rect">
            <a:avLst/>
          </a:prstGeom>
        </p:spPr>
        <p:txBody>
          <a:bodyPr/>
          <a:lstStyle>
            <a:lvl1pPr algn="l">
              <a:defRPr sz="3200">
                <a:latin typeface="Helvetica"/>
                <a:cs typeface="Helvetica"/>
              </a:defRPr>
            </a:lvl1pPr>
          </a:lstStyle>
          <a:p>
            <a:r>
              <a:rPr lang="en-GB"/>
              <a:t>Click to edit Master title style</a:t>
            </a:r>
            <a:endParaRPr lang="en-US"/>
          </a:p>
        </p:txBody>
      </p:sp>
      <p:sp>
        <p:nvSpPr>
          <p:cNvPr id="3" name="Content Placeholder 2"/>
          <p:cNvSpPr>
            <a:spLocks noGrp="1"/>
          </p:cNvSpPr>
          <p:nvPr>
            <p:ph sz="half" idx="1"/>
          </p:nvPr>
        </p:nvSpPr>
        <p:spPr>
          <a:xfrm>
            <a:off x="609600" y="2166387"/>
            <a:ext cx="5384800" cy="4354117"/>
          </a:xfrm>
          <a:prstGeom prst="rect">
            <a:avLst/>
          </a:prstGeom>
        </p:spPr>
        <p:txBody>
          <a:bodyPr/>
          <a:lstStyle>
            <a:lvl1pPr>
              <a:defRPr sz="2800">
                <a:latin typeface="Helvetica"/>
                <a:cs typeface="Helvetica"/>
              </a:defRPr>
            </a:lvl1pPr>
            <a:lvl2pPr>
              <a:defRPr sz="2400">
                <a:latin typeface="Helvetica"/>
                <a:cs typeface="Helvetica"/>
              </a:defRPr>
            </a:lvl2pPr>
            <a:lvl3pPr>
              <a:defRPr sz="2000">
                <a:latin typeface="Helvetica"/>
                <a:cs typeface="Helvetica"/>
              </a:defRPr>
            </a:lvl3pPr>
            <a:lvl4pPr>
              <a:defRPr sz="1800">
                <a:latin typeface="Helvetica"/>
                <a:cs typeface="Helvetica"/>
              </a:defRPr>
            </a:lvl4pPr>
            <a:lvl5pPr>
              <a:defRPr sz="1800">
                <a:latin typeface="Helvetica"/>
                <a:cs typeface="Helvetica"/>
              </a:defRPr>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97600" y="2166387"/>
            <a:ext cx="5384800" cy="4354117"/>
          </a:xfrm>
          <a:prstGeom prst="rect">
            <a:avLst/>
          </a:prstGeom>
        </p:spPr>
        <p:txBody>
          <a:bodyPr/>
          <a:lstStyle>
            <a:lvl1pPr>
              <a:defRPr sz="2800">
                <a:latin typeface="Helvetica"/>
                <a:cs typeface="Helvetica"/>
              </a:defRPr>
            </a:lvl1pPr>
            <a:lvl2pPr>
              <a:defRPr sz="2400">
                <a:latin typeface="Helvetica"/>
                <a:cs typeface="Helvetica"/>
              </a:defRPr>
            </a:lvl2pPr>
            <a:lvl3pPr>
              <a:defRPr sz="2000">
                <a:latin typeface="Helvetica"/>
                <a:cs typeface="Helvetica"/>
              </a:defRPr>
            </a:lvl3pPr>
            <a:lvl4pPr>
              <a:defRPr sz="1800">
                <a:latin typeface="Helvetica"/>
                <a:cs typeface="Helvetica"/>
              </a:defRPr>
            </a:lvl4pPr>
            <a:lvl5pPr>
              <a:defRPr sz="1800">
                <a:latin typeface="Helvetica"/>
                <a:cs typeface="Helvetica"/>
              </a:defRPr>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71709066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1404136"/>
            <a:ext cx="10972800" cy="1143000"/>
          </a:xfrm>
          <a:prstGeom prst="rect">
            <a:avLst/>
          </a:prstGeom>
        </p:spPr>
        <p:txBody>
          <a:bodyPr/>
          <a:lstStyle>
            <a:lvl1pPr algn="l">
              <a:defRPr sz="4000">
                <a:latin typeface="Helvetica"/>
                <a:cs typeface="Helvetica"/>
              </a:defRPr>
            </a:lvl1pPr>
          </a:lstStyle>
          <a:p>
            <a:r>
              <a:rPr lang="en-GB"/>
              <a:t>Click to edit Master title style</a:t>
            </a:r>
            <a:endParaRPr lang="en-US"/>
          </a:p>
        </p:txBody>
      </p:sp>
    </p:spTree>
    <p:extLst>
      <p:ext uri="{BB962C8B-B14F-4D97-AF65-F5344CB8AC3E}">
        <p14:creationId xmlns:p14="http://schemas.microsoft.com/office/powerpoint/2010/main" val="260844311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5808057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1388524"/>
            <a:ext cx="4011084" cy="916596"/>
          </a:xfrm>
          <a:prstGeom prst="rect">
            <a:avLst/>
          </a:prstGeo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4766733" y="1388525"/>
            <a:ext cx="6815667" cy="4737639"/>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09601" y="2571917"/>
            <a:ext cx="4011084" cy="3554246"/>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DD013267-A6E5-4D71-8B1A-403D49F0033D}" type="datetimeFigureOut">
              <a:rPr lang="en-GB" altLang="en-US"/>
              <a:pPr>
                <a:defRPr/>
              </a:pPr>
              <a:t>22/02/2021</a:t>
            </a:fld>
            <a:endParaRPr lang="en-GB" altLang="en-US"/>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lvl1pPr>
              <a:defRPr>
                <a:latin typeface="Arial" charset="0"/>
                <a:ea typeface="MS PGothic" charset="0"/>
                <a:cs typeface="MS PGothic" charset="0"/>
              </a:defRPr>
            </a:lvl1pPr>
          </a:lstStyle>
          <a:p>
            <a:pPr>
              <a:defRPr/>
            </a:pPr>
            <a:endParaRPr lang="en-US"/>
          </a:p>
        </p:txBody>
      </p:sp>
      <p:sp>
        <p:nvSpPr>
          <p:cNvPr id="7" name="Slide Number Placeholder 6"/>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002D16A9-65D3-4063-A5A7-9729611C5C2E}" type="slidenum">
              <a:rPr lang="en-GB" altLang="en-US"/>
              <a:pPr>
                <a:defRPr/>
              </a:pPr>
              <a:t>‹#›</a:t>
            </a:fld>
            <a:endParaRPr lang="en-GB" altLang="en-US"/>
          </a:p>
        </p:txBody>
      </p:sp>
    </p:spTree>
    <p:extLst>
      <p:ext uri="{BB962C8B-B14F-4D97-AF65-F5344CB8AC3E}">
        <p14:creationId xmlns:p14="http://schemas.microsoft.com/office/powerpoint/2010/main" val="88912454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1379414"/>
            <a:ext cx="7315200" cy="566738"/>
          </a:xfrm>
          <a:prstGeom prst="rect">
            <a:avLst/>
          </a:prstGeom>
        </p:spPr>
        <p:txBody>
          <a:bodyPr anchor="b"/>
          <a:lstStyle>
            <a:lvl1pPr algn="l">
              <a:defRPr sz="2800" b="1"/>
            </a:lvl1pPr>
          </a:lstStyle>
          <a:p>
            <a:r>
              <a:rPr lang="en-GB"/>
              <a:t>Click to edit Master title style</a:t>
            </a:r>
            <a:endParaRPr lang="en-US"/>
          </a:p>
        </p:txBody>
      </p:sp>
      <p:sp>
        <p:nvSpPr>
          <p:cNvPr id="3" name="Picture Placeholder 2"/>
          <p:cNvSpPr>
            <a:spLocks noGrp="1"/>
          </p:cNvSpPr>
          <p:nvPr>
            <p:ph type="pic" idx="1"/>
          </p:nvPr>
        </p:nvSpPr>
        <p:spPr>
          <a:xfrm>
            <a:off x="609600" y="2358480"/>
            <a:ext cx="7315200" cy="381372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026401" y="2057400"/>
            <a:ext cx="3927239" cy="41148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B013D1D6-FAED-425B-93F0-19721D3FFE99}" type="datetimeFigureOut">
              <a:rPr lang="en-GB" altLang="en-US"/>
              <a:pPr>
                <a:defRPr/>
              </a:pPr>
              <a:t>22/02/2021</a:t>
            </a:fld>
            <a:endParaRPr lang="en-GB" altLang="en-US"/>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lvl1pPr>
              <a:defRPr>
                <a:latin typeface="Arial" charset="0"/>
                <a:ea typeface="MS PGothic" charset="0"/>
                <a:cs typeface="MS PGothic" charset="0"/>
              </a:defRPr>
            </a:lvl1pPr>
          </a:lstStyle>
          <a:p>
            <a:pPr>
              <a:defRPr/>
            </a:pPr>
            <a:endParaRPr lang="en-US"/>
          </a:p>
        </p:txBody>
      </p:sp>
      <p:sp>
        <p:nvSpPr>
          <p:cNvPr id="7" name="Slide Number Placeholder 6"/>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FA3F5694-CD94-4A4A-8CE3-53A3DC71BBE2}" type="slidenum">
              <a:rPr lang="en-GB" altLang="en-US"/>
              <a:pPr>
                <a:defRPr/>
              </a:pPr>
              <a:t>‹#›</a:t>
            </a:fld>
            <a:endParaRPr lang="en-GB" altLang="en-US"/>
          </a:p>
        </p:txBody>
      </p:sp>
    </p:spTree>
    <p:extLst>
      <p:ext uri="{BB962C8B-B14F-4D97-AF65-F5344CB8AC3E}">
        <p14:creationId xmlns:p14="http://schemas.microsoft.com/office/powerpoint/2010/main" val="59938761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a:xfrm>
            <a:off x="609600" y="1600201"/>
            <a:ext cx="10972800" cy="4525963"/>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609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8130DE94-0B4A-49F1-ACCF-C7534265F794}" type="datetimeFigureOut">
              <a:rPr lang="en-GB" altLang="en-US"/>
              <a:pPr>
                <a:defRPr/>
              </a:pPr>
              <a:t>22/02/2021</a:t>
            </a:fld>
            <a:endParaRPr lang="en-GB" altLang="en-US"/>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lvl1pPr>
              <a:defRPr>
                <a:latin typeface="Arial" charset="0"/>
                <a:ea typeface="MS PGothic" charset="0"/>
                <a:cs typeface="MS PGothic" charset="0"/>
              </a:defRPr>
            </a:lvl1pPr>
          </a:lstStyle>
          <a:p>
            <a:pPr>
              <a:defRPr/>
            </a:pPr>
            <a:endParaRPr lang="en-US"/>
          </a:p>
        </p:txBody>
      </p:sp>
      <p:sp>
        <p:nvSpPr>
          <p:cNvPr id="6" name="Slide Number Placeholder 5"/>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23B0D7FC-5696-4E68-B580-8C9898343514}" type="slidenum">
              <a:rPr lang="en-GB" altLang="en-US"/>
              <a:pPr>
                <a:defRPr/>
              </a:pPr>
              <a:t>‹#›</a:t>
            </a:fld>
            <a:endParaRPr lang="en-GB" altLang="en-US"/>
          </a:p>
        </p:txBody>
      </p:sp>
    </p:spTree>
    <p:extLst>
      <p:ext uri="{BB962C8B-B14F-4D97-AF65-F5344CB8AC3E}">
        <p14:creationId xmlns:p14="http://schemas.microsoft.com/office/powerpoint/2010/main" val="384925653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1526075"/>
            <a:ext cx="2743200" cy="4600088"/>
          </a:xfrm>
          <a:prstGeom prst="rect">
            <a:avLst/>
          </a:prstGeo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609600" y="1526075"/>
            <a:ext cx="8026400" cy="460008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609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97BD1FEE-1758-45EA-AF20-E615C2C74FF5}" type="datetimeFigureOut">
              <a:rPr lang="en-GB" altLang="en-US"/>
              <a:pPr>
                <a:defRPr/>
              </a:pPr>
              <a:t>22/02/2021</a:t>
            </a:fld>
            <a:endParaRPr lang="en-GB" altLang="en-US"/>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lvl1pPr>
              <a:defRPr>
                <a:latin typeface="Arial" charset="0"/>
                <a:ea typeface="MS PGothic" charset="0"/>
                <a:cs typeface="MS PGothic" charset="0"/>
              </a:defRPr>
            </a:lvl1pPr>
          </a:lstStyle>
          <a:p>
            <a:pPr>
              <a:defRPr/>
            </a:pPr>
            <a:endParaRPr lang="en-US"/>
          </a:p>
        </p:txBody>
      </p:sp>
      <p:sp>
        <p:nvSpPr>
          <p:cNvPr id="6" name="Slide Number Placeholder 5"/>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11E291F4-A4BF-468D-918F-A4FDF68E56F1}" type="slidenum">
              <a:rPr lang="en-GB" altLang="en-US"/>
              <a:pPr>
                <a:defRPr/>
              </a:pPr>
              <a:t>‹#›</a:t>
            </a:fld>
            <a:endParaRPr lang="en-GB" altLang="en-US"/>
          </a:p>
        </p:txBody>
      </p:sp>
    </p:spTree>
    <p:extLst>
      <p:ext uri="{BB962C8B-B14F-4D97-AF65-F5344CB8AC3E}">
        <p14:creationId xmlns:p14="http://schemas.microsoft.com/office/powerpoint/2010/main" val="265308095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3" name="Text Placeholder 8"/>
          <p:cNvSpPr>
            <a:spLocks noGrp="1"/>
          </p:cNvSpPr>
          <p:nvPr>
            <p:ph type="body" sz="quarter" idx="11"/>
          </p:nvPr>
        </p:nvSpPr>
        <p:spPr>
          <a:xfrm>
            <a:off x="461434" y="6440489"/>
            <a:ext cx="5371159" cy="314031"/>
          </a:xfrm>
          <a:prstGeom prst="rect">
            <a:avLst/>
          </a:prstGeom>
        </p:spPr>
        <p:txBody>
          <a:bodyPr vert="horz" wrap="none">
            <a:normAutofit/>
          </a:bodyPr>
          <a:lstStyle>
            <a:lvl1pPr marL="0" indent="0">
              <a:buNone/>
              <a:defRPr sz="1300" b="0" i="0"/>
            </a:lvl1pPr>
          </a:lstStyle>
          <a:p>
            <a:pPr lvl="0"/>
            <a:r>
              <a:rPr lang="en-GB"/>
              <a:t>Click to edit Master text styles</a:t>
            </a:r>
          </a:p>
        </p:txBody>
      </p:sp>
    </p:spTree>
    <p:extLst>
      <p:ext uri="{BB962C8B-B14F-4D97-AF65-F5344CB8AC3E}">
        <p14:creationId xmlns:p14="http://schemas.microsoft.com/office/powerpoint/2010/main" val="199604173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ext box">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461434" y="1697038"/>
            <a:ext cx="11211277" cy="4673600"/>
          </a:xfrm>
          <a:prstGeom prst="rect">
            <a:avLst/>
          </a:prstGeom>
        </p:spPr>
        <p:txBody>
          <a:bodyPr vert="horz"/>
          <a:lstStyle>
            <a:lvl1pPr marL="0" indent="0">
              <a:buFont typeface="Arial"/>
              <a:buNone/>
              <a:tabLst>
                <a:tab pos="263525" algn="l"/>
              </a:tabLst>
              <a:defRPr sz="2800"/>
            </a:lvl1pPr>
            <a:lvl2pPr>
              <a:defRPr sz="2000"/>
            </a:lvl2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Text Placeholder 8"/>
          <p:cNvSpPr>
            <a:spLocks noGrp="1"/>
          </p:cNvSpPr>
          <p:nvPr>
            <p:ph type="body" sz="quarter" idx="11"/>
          </p:nvPr>
        </p:nvSpPr>
        <p:spPr>
          <a:xfrm>
            <a:off x="461434" y="6440489"/>
            <a:ext cx="5371159" cy="314031"/>
          </a:xfrm>
          <a:prstGeom prst="rect">
            <a:avLst/>
          </a:prstGeom>
        </p:spPr>
        <p:txBody>
          <a:bodyPr vert="horz" wrap="none">
            <a:normAutofit/>
          </a:bodyPr>
          <a:lstStyle>
            <a:lvl1pPr marL="0" indent="0">
              <a:buNone/>
              <a:defRPr sz="1300" b="0" i="0"/>
            </a:lvl1pPr>
          </a:lstStyle>
          <a:p>
            <a:pPr lvl="0"/>
            <a:r>
              <a:rPr lang="en-GB"/>
              <a:t>Click to edit Master text styles</a:t>
            </a:r>
          </a:p>
        </p:txBody>
      </p:sp>
    </p:spTree>
    <p:extLst>
      <p:ext uri="{BB962C8B-B14F-4D97-AF65-F5344CB8AC3E}">
        <p14:creationId xmlns:p14="http://schemas.microsoft.com/office/powerpoint/2010/main" val="149881449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Diagram">
    <p:spTree>
      <p:nvGrpSpPr>
        <p:cNvPr id="1" name=""/>
        <p:cNvGrpSpPr/>
        <p:nvPr/>
      </p:nvGrpSpPr>
      <p:grpSpPr>
        <a:xfrm>
          <a:off x="0" y="0"/>
          <a:ext cx="0" cy="0"/>
          <a:chOff x="0" y="0"/>
          <a:chExt cx="0" cy="0"/>
        </a:xfrm>
      </p:grpSpPr>
      <p:sp>
        <p:nvSpPr>
          <p:cNvPr id="7" name="Text Placeholder 5"/>
          <p:cNvSpPr>
            <a:spLocks noGrp="1"/>
          </p:cNvSpPr>
          <p:nvPr>
            <p:ph type="body" sz="quarter" idx="10"/>
          </p:nvPr>
        </p:nvSpPr>
        <p:spPr>
          <a:xfrm>
            <a:off x="461434" y="1697038"/>
            <a:ext cx="4459817" cy="4673600"/>
          </a:xfrm>
          <a:prstGeom prst="rect">
            <a:avLst/>
          </a:prstGeom>
        </p:spPr>
        <p:txBody>
          <a:bodyPr vert="horz"/>
          <a:lstStyle>
            <a:lvl1pPr marL="0" indent="0">
              <a:buFont typeface="Arial"/>
              <a:buNone/>
              <a:tabLst>
                <a:tab pos="263525" algn="l"/>
              </a:tabLst>
              <a:defRPr/>
            </a:lvl1pPr>
            <a:lvl2pPr marL="742950" indent="-285750">
              <a:buFont typeface="Wingdings" charset="2"/>
              <a:buChar char="§"/>
              <a:defRPr/>
            </a:lvl2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1" name="SmartArt Placeholder 10"/>
          <p:cNvSpPr>
            <a:spLocks noGrp="1"/>
          </p:cNvSpPr>
          <p:nvPr>
            <p:ph type="dgm" sz="quarter" idx="12"/>
          </p:nvPr>
        </p:nvSpPr>
        <p:spPr>
          <a:xfrm>
            <a:off x="5418667" y="1697038"/>
            <a:ext cx="6163733" cy="4673600"/>
          </a:xfrm>
          <a:prstGeom prst="rect">
            <a:avLst/>
          </a:prstGeom>
        </p:spPr>
        <p:txBody>
          <a:bodyPr vert="horz"/>
          <a:lstStyle>
            <a:lvl1pPr>
              <a:defRPr sz="2000">
                <a:latin typeface="Arial"/>
                <a:cs typeface="Arial"/>
              </a:defRPr>
            </a:lvl1pPr>
          </a:lstStyle>
          <a:p>
            <a:pPr lvl="0"/>
            <a:endParaRPr lang="en-US" noProof="0"/>
          </a:p>
        </p:txBody>
      </p:sp>
      <p:sp>
        <p:nvSpPr>
          <p:cNvPr id="13" name="Text Placeholder 8"/>
          <p:cNvSpPr>
            <a:spLocks noGrp="1"/>
          </p:cNvSpPr>
          <p:nvPr>
            <p:ph type="body" sz="quarter" idx="11"/>
          </p:nvPr>
        </p:nvSpPr>
        <p:spPr>
          <a:xfrm>
            <a:off x="461434" y="6440489"/>
            <a:ext cx="5371159" cy="314031"/>
          </a:xfrm>
          <a:prstGeom prst="rect">
            <a:avLst/>
          </a:prstGeom>
        </p:spPr>
        <p:txBody>
          <a:bodyPr vert="horz" wrap="none">
            <a:normAutofit/>
          </a:bodyPr>
          <a:lstStyle>
            <a:lvl1pPr marL="0" indent="0">
              <a:buNone/>
              <a:defRPr sz="1300" b="0" i="0"/>
            </a:lvl1pPr>
          </a:lstStyle>
          <a:p>
            <a:pPr lvl="0"/>
            <a:r>
              <a:rPr lang="en-GB"/>
              <a:t>Click to edit Master text styles</a:t>
            </a:r>
          </a:p>
        </p:txBody>
      </p:sp>
    </p:spTree>
    <p:extLst>
      <p:ext uri="{BB962C8B-B14F-4D97-AF65-F5344CB8AC3E}">
        <p14:creationId xmlns:p14="http://schemas.microsoft.com/office/powerpoint/2010/main" val="276127768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60315842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609600" y="6356351"/>
            <a:ext cx="2844800" cy="365125"/>
          </a:xfrm>
          <a:prstGeom prst="rect">
            <a:avLst/>
          </a:prstGeom>
        </p:spPr>
        <p:txBody>
          <a:bodyPr/>
          <a:lstStyle/>
          <a:p>
            <a:fld id="{09493AAA-96AF-46D5-8625-08265B068249}" type="datetimeFigureOut">
              <a:rPr lang="en-GB" smtClean="0"/>
              <a:t>22/02/2021</a:t>
            </a:fld>
            <a:endParaRPr lang="en-GB"/>
          </a:p>
        </p:txBody>
      </p:sp>
      <p:sp>
        <p:nvSpPr>
          <p:cNvPr id="8" name="Footer Placeholder 7"/>
          <p:cNvSpPr>
            <a:spLocks noGrp="1"/>
          </p:cNvSpPr>
          <p:nvPr>
            <p:ph type="ftr" sz="quarter" idx="11"/>
          </p:nvPr>
        </p:nvSpPr>
        <p:spPr>
          <a:xfrm>
            <a:off x="4165600" y="6356351"/>
            <a:ext cx="38608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8737600" y="6356351"/>
            <a:ext cx="2844800" cy="365125"/>
          </a:xfrm>
          <a:prstGeom prst="rect">
            <a:avLst/>
          </a:prstGeom>
        </p:spPr>
        <p:txBody>
          <a:bodyPr/>
          <a:lstStyle/>
          <a:p>
            <a:fld id="{367B40E6-50CA-4519-96D3-E18E1296FC87}" type="slidenum">
              <a:rPr lang="en-GB" smtClean="0"/>
              <a:t>‹#›</a:t>
            </a:fld>
            <a:endParaRPr lang="en-GB"/>
          </a:p>
        </p:txBody>
      </p:sp>
    </p:spTree>
    <p:extLst>
      <p:ext uri="{BB962C8B-B14F-4D97-AF65-F5344CB8AC3E}">
        <p14:creationId xmlns:p14="http://schemas.microsoft.com/office/powerpoint/2010/main" val="350966471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Title slide" type="title">
  <p:cSld name="Title slide">
    <p:bg>
      <p:bgPr>
        <a:solidFill>
          <a:schemeClr val="dk1"/>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12192000" cy="4572000"/>
          </a:xfrm>
          <a:prstGeom prst="rect">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1" name="Google Shape;11;p2"/>
          <p:cNvSpPr txBox="1">
            <a:spLocks noGrp="1"/>
          </p:cNvSpPr>
          <p:nvPr>
            <p:ph type="ctrTitle"/>
          </p:nvPr>
        </p:nvSpPr>
        <p:spPr>
          <a:xfrm>
            <a:off x="415600" y="522867"/>
            <a:ext cx="11360800" cy="3587200"/>
          </a:xfrm>
          <a:prstGeom prst="rect">
            <a:avLst/>
          </a:prstGeom>
        </p:spPr>
        <p:txBody>
          <a:bodyPr spcFirstLastPara="1" wrap="square" lIns="91425" tIns="91425" rIns="91425" bIns="91425" anchor="ctr" anchorCtr="0">
            <a:noAutofit/>
          </a:bodyPr>
          <a:lstStyle>
            <a:lvl1pPr lvl="0" algn="ctr">
              <a:spcBef>
                <a:spcPts val="0"/>
              </a:spcBef>
              <a:spcAft>
                <a:spcPts val="0"/>
              </a:spcAft>
              <a:buSzPts val="8000"/>
              <a:buNone/>
              <a:defRPr sz="10666"/>
            </a:lvl1pPr>
            <a:lvl2pPr lvl="1" algn="ctr">
              <a:spcBef>
                <a:spcPts val="0"/>
              </a:spcBef>
              <a:spcAft>
                <a:spcPts val="0"/>
              </a:spcAft>
              <a:buSzPts val="8000"/>
              <a:buNone/>
              <a:defRPr sz="10666"/>
            </a:lvl2pPr>
            <a:lvl3pPr lvl="2" algn="ctr">
              <a:spcBef>
                <a:spcPts val="0"/>
              </a:spcBef>
              <a:spcAft>
                <a:spcPts val="0"/>
              </a:spcAft>
              <a:buSzPts val="8000"/>
              <a:buNone/>
              <a:defRPr sz="10666"/>
            </a:lvl3pPr>
            <a:lvl4pPr lvl="3" algn="ctr">
              <a:spcBef>
                <a:spcPts val="0"/>
              </a:spcBef>
              <a:spcAft>
                <a:spcPts val="0"/>
              </a:spcAft>
              <a:buSzPts val="8000"/>
              <a:buNone/>
              <a:defRPr sz="10666"/>
            </a:lvl4pPr>
            <a:lvl5pPr lvl="4" algn="ctr">
              <a:spcBef>
                <a:spcPts val="0"/>
              </a:spcBef>
              <a:spcAft>
                <a:spcPts val="0"/>
              </a:spcAft>
              <a:buSzPts val="8000"/>
              <a:buNone/>
              <a:defRPr sz="10666"/>
            </a:lvl5pPr>
            <a:lvl6pPr lvl="5" algn="ctr">
              <a:spcBef>
                <a:spcPts val="0"/>
              </a:spcBef>
              <a:spcAft>
                <a:spcPts val="0"/>
              </a:spcAft>
              <a:buSzPts val="8000"/>
              <a:buNone/>
              <a:defRPr sz="10666"/>
            </a:lvl6pPr>
            <a:lvl7pPr lvl="6" algn="ctr">
              <a:spcBef>
                <a:spcPts val="0"/>
              </a:spcBef>
              <a:spcAft>
                <a:spcPts val="0"/>
              </a:spcAft>
              <a:buSzPts val="8000"/>
              <a:buNone/>
              <a:defRPr sz="10666"/>
            </a:lvl7pPr>
            <a:lvl8pPr lvl="7" algn="ctr">
              <a:spcBef>
                <a:spcPts val="0"/>
              </a:spcBef>
              <a:spcAft>
                <a:spcPts val="0"/>
              </a:spcAft>
              <a:buSzPts val="8000"/>
              <a:buNone/>
              <a:defRPr sz="10666"/>
            </a:lvl8pPr>
            <a:lvl9pPr lvl="8" algn="ctr">
              <a:spcBef>
                <a:spcPts val="0"/>
              </a:spcBef>
              <a:spcAft>
                <a:spcPts val="0"/>
              </a:spcAft>
              <a:buSzPts val="8000"/>
              <a:buNone/>
              <a:defRPr sz="10666"/>
            </a:lvl9pPr>
          </a:lstStyle>
          <a:p>
            <a:endParaRPr/>
          </a:p>
        </p:txBody>
      </p:sp>
      <p:sp>
        <p:nvSpPr>
          <p:cNvPr id="12" name="Google Shape;12;p2"/>
          <p:cNvSpPr txBox="1">
            <a:spLocks noGrp="1"/>
          </p:cNvSpPr>
          <p:nvPr>
            <p:ph type="subTitle" idx="1"/>
          </p:nvPr>
        </p:nvSpPr>
        <p:spPr>
          <a:xfrm>
            <a:off x="415600" y="5187200"/>
            <a:ext cx="11360800" cy="941600"/>
          </a:xfrm>
          <a:prstGeom prst="rect">
            <a:avLst/>
          </a:prstGeom>
        </p:spPr>
        <p:txBody>
          <a:bodyPr spcFirstLastPara="1" wrap="square" lIns="91425" tIns="91425" rIns="91425" bIns="91425" anchor="ctr" anchorCtr="0">
            <a:noAutofit/>
          </a:bodyPr>
          <a:lstStyle>
            <a:lvl1pPr lvl="0" algn="ctr">
              <a:lnSpc>
                <a:spcPct val="100000"/>
              </a:lnSpc>
              <a:spcBef>
                <a:spcPts val="0"/>
              </a:spcBef>
              <a:spcAft>
                <a:spcPts val="0"/>
              </a:spcAft>
              <a:buClr>
                <a:schemeClr val="accent1"/>
              </a:buClr>
              <a:buSzPts val="2100"/>
              <a:buNone/>
              <a:defRPr sz="2800" b="1">
                <a:solidFill>
                  <a:schemeClr val="accent1"/>
                </a:solidFill>
              </a:defRPr>
            </a:lvl1pPr>
            <a:lvl2pPr lvl="1" algn="ctr">
              <a:lnSpc>
                <a:spcPct val="100000"/>
              </a:lnSpc>
              <a:spcBef>
                <a:spcPts val="0"/>
              </a:spcBef>
              <a:spcAft>
                <a:spcPts val="0"/>
              </a:spcAft>
              <a:buClr>
                <a:schemeClr val="accent1"/>
              </a:buClr>
              <a:buSzPts val="2100"/>
              <a:buNone/>
              <a:defRPr sz="2800" b="1">
                <a:solidFill>
                  <a:schemeClr val="accent1"/>
                </a:solidFill>
              </a:defRPr>
            </a:lvl2pPr>
            <a:lvl3pPr lvl="2" algn="ctr">
              <a:lnSpc>
                <a:spcPct val="100000"/>
              </a:lnSpc>
              <a:spcBef>
                <a:spcPts val="0"/>
              </a:spcBef>
              <a:spcAft>
                <a:spcPts val="0"/>
              </a:spcAft>
              <a:buClr>
                <a:schemeClr val="accent1"/>
              </a:buClr>
              <a:buSzPts val="2100"/>
              <a:buNone/>
              <a:defRPr sz="2800" b="1">
                <a:solidFill>
                  <a:schemeClr val="accent1"/>
                </a:solidFill>
              </a:defRPr>
            </a:lvl3pPr>
            <a:lvl4pPr lvl="3" algn="ctr">
              <a:lnSpc>
                <a:spcPct val="100000"/>
              </a:lnSpc>
              <a:spcBef>
                <a:spcPts val="0"/>
              </a:spcBef>
              <a:spcAft>
                <a:spcPts val="0"/>
              </a:spcAft>
              <a:buClr>
                <a:schemeClr val="accent1"/>
              </a:buClr>
              <a:buSzPts val="2100"/>
              <a:buNone/>
              <a:defRPr sz="2800" b="1">
                <a:solidFill>
                  <a:schemeClr val="accent1"/>
                </a:solidFill>
              </a:defRPr>
            </a:lvl4pPr>
            <a:lvl5pPr lvl="4" algn="ctr">
              <a:lnSpc>
                <a:spcPct val="100000"/>
              </a:lnSpc>
              <a:spcBef>
                <a:spcPts val="0"/>
              </a:spcBef>
              <a:spcAft>
                <a:spcPts val="0"/>
              </a:spcAft>
              <a:buClr>
                <a:schemeClr val="accent1"/>
              </a:buClr>
              <a:buSzPts val="2100"/>
              <a:buNone/>
              <a:defRPr sz="2800" b="1">
                <a:solidFill>
                  <a:schemeClr val="accent1"/>
                </a:solidFill>
              </a:defRPr>
            </a:lvl5pPr>
            <a:lvl6pPr lvl="5" algn="ctr">
              <a:lnSpc>
                <a:spcPct val="100000"/>
              </a:lnSpc>
              <a:spcBef>
                <a:spcPts val="0"/>
              </a:spcBef>
              <a:spcAft>
                <a:spcPts val="0"/>
              </a:spcAft>
              <a:buClr>
                <a:schemeClr val="accent1"/>
              </a:buClr>
              <a:buSzPts val="2100"/>
              <a:buNone/>
              <a:defRPr sz="2800" b="1">
                <a:solidFill>
                  <a:schemeClr val="accent1"/>
                </a:solidFill>
              </a:defRPr>
            </a:lvl6pPr>
            <a:lvl7pPr lvl="6" algn="ctr">
              <a:lnSpc>
                <a:spcPct val="100000"/>
              </a:lnSpc>
              <a:spcBef>
                <a:spcPts val="0"/>
              </a:spcBef>
              <a:spcAft>
                <a:spcPts val="0"/>
              </a:spcAft>
              <a:buClr>
                <a:schemeClr val="accent1"/>
              </a:buClr>
              <a:buSzPts val="2100"/>
              <a:buNone/>
              <a:defRPr sz="2800" b="1">
                <a:solidFill>
                  <a:schemeClr val="accent1"/>
                </a:solidFill>
              </a:defRPr>
            </a:lvl7pPr>
            <a:lvl8pPr lvl="7" algn="ctr">
              <a:lnSpc>
                <a:spcPct val="100000"/>
              </a:lnSpc>
              <a:spcBef>
                <a:spcPts val="0"/>
              </a:spcBef>
              <a:spcAft>
                <a:spcPts val="0"/>
              </a:spcAft>
              <a:buClr>
                <a:schemeClr val="accent1"/>
              </a:buClr>
              <a:buSzPts val="2100"/>
              <a:buNone/>
              <a:defRPr sz="2800" b="1">
                <a:solidFill>
                  <a:schemeClr val="accent1"/>
                </a:solidFill>
              </a:defRPr>
            </a:lvl8pPr>
            <a:lvl9pPr lvl="8" algn="ctr">
              <a:lnSpc>
                <a:spcPct val="100000"/>
              </a:lnSpc>
              <a:spcBef>
                <a:spcPts val="0"/>
              </a:spcBef>
              <a:spcAft>
                <a:spcPts val="0"/>
              </a:spcAft>
              <a:buClr>
                <a:schemeClr val="accent1"/>
              </a:buClr>
              <a:buSzPts val="2100"/>
              <a:buNone/>
              <a:defRPr sz="2800" b="1">
                <a:solidFill>
                  <a:schemeClr val="accent1"/>
                </a:solidFill>
              </a:defRPr>
            </a:lvl9pPr>
          </a:lstStyle>
          <a:p>
            <a:endParaRPr/>
          </a:p>
        </p:txBody>
      </p:sp>
      <p:sp>
        <p:nvSpPr>
          <p:cNvPr id="13" name="Google Shape;13;p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0566980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dk1"/>
        </a:solidFill>
        <a:effectLst/>
      </p:bgPr>
    </p:bg>
    <p:spTree>
      <p:nvGrpSpPr>
        <p:cNvPr id="1" name="Shape 14"/>
        <p:cNvGrpSpPr/>
        <p:nvPr/>
      </p:nvGrpSpPr>
      <p:grpSpPr>
        <a:xfrm>
          <a:off x="0" y="0"/>
          <a:ext cx="0" cy="0"/>
          <a:chOff x="0" y="0"/>
          <a:chExt cx="0" cy="0"/>
        </a:xfrm>
      </p:grpSpPr>
      <p:sp>
        <p:nvSpPr>
          <p:cNvPr id="15" name="Google Shape;15;p3"/>
          <p:cNvSpPr txBox="1">
            <a:spLocks noGrp="1"/>
          </p:cNvSpPr>
          <p:nvPr>
            <p:ph type="title"/>
          </p:nvPr>
        </p:nvSpPr>
        <p:spPr>
          <a:xfrm>
            <a:off x="3737000" y="1070000"/>
            <a:ext cx="4718000" cy="4718000"/>
          </a:xfrm>
          <a:prstGeom prst="rect">
            <a:avLst/>
          </a:prstGeom>
          <a:solidFill>
            <a:srgbClr val="FFFFFF"/>
          </a:solidFill>
        </p:spPr>
        <p:txBody>
          <a:bodyPr spcFirstLastPara="1" wrap="square" lIns="91425" tIns="91425" rIns="91425" bIns="91425" anchor="ctr" anchorCtr="0">
            <a:noAutofit/>
          </a:bodyPr>
          <a:lstStyle>
            <a:lvl1pPr lvl="0" algn="ctr">
              <a:spcBef>
                <a:spcPts val="0"/>
              </a:spcBef>
              <a:spcAft>
                <a:spcPts val="0"/>
              </a:spcAft>
              <a:buSzPts val="4800"/>
              <a:buNone/>
              <a:defRPr sz="6400"/>
            </a:lvl1pPr>
            <a:lvl2pPr lvl="1" algn="ctr">
              <a:spcBef>
                <a:spcPts val="0"/>
              </a:spcBef>
              <a:spcAft>
                <a:spcPts val="0"/>
              </a:spcAft>
              <a:buSzPts val="4800"/>
              <a:buNone/>
              <a:defRPr sz="6400"/>
            </a:lvl2pPr>
            <a:lvl3pPr lvl="2" algn="ctr">
              <a:spcBef>
                <a:spcPts val="0"/>
              </a:spcBef>
              <a:spcAft>
                <a:spcPts val="0"/>
              </a:spcAft>
              <a:buSzPts val="4800"/>
              <a:buNone/>
              <a:defRPr sz="6400"/>
            </a:lvl3pPr>
            <a:lvl4pPr lvl="3" algn="ctr">
              <a:spcBef>
                <a:spcPts val="0"/>
              </a:spcBef>
              <a:spcAft>
                <a:spcPts val="0"/>
              </a:spcAft>
              <a:buSzPts val="4800"/>
              <a:buNone/>
              <a:defRPr sz="6400"/>
            </a:lvl4pPr>
            <a:lvl5pPr lvl="4" algn="ctr">
              <a:spcBef>
                <a:spcPts val="0"/>
              </a:spcBef>
              <a:spcAft>
                <a:spcPts val="0"/>
              </a:spcAft>
              <a:buSzPts val="4800"/>
              <a:buNone/>
              <a:defRPr sz="6400"/>
            </a:lvl5pPr>
            <a:lvl6pPr lvl="5" algn="ctr">
              <a:spcBef>
                <a:spcPts val="0"/>
              </a:spcBef>
              <a:spcAft>
                <a:spcPts val="0"/>
              </a:spcAft>
              <a:buSzPts val="4800"/>
              <a:buNone/>
              <a:defRPr sz="6400"/>
            </a:lvl6pPr>
            <a:lvl7pPr lvl="6" algn="ctr">
              <a:spcBef>
                <a:spcPts val="0"/>
              </a:spcBef>
              <a:spcAft>
                <a:spcPts val="0"/>
              </a:spcAft>
              <a:buSzPts val="4800"/>
              <a:buNone/>
              <a:defRPr sz="6400"/>
            </a:lvl7pPr>
            <a:lvl8pPr lvl="7" algn="ctr">
              <a:spcBef>
                <a:spcPts val="0"/>
              </a:spcBef>
              <a:spcAft>
                <a:spcPts val="0"/>
              </a:spcAft>
              <a:buSzPts val="4800"/>
              <a:buNone/>
              <a:defRPr sz="6400"/>
            </a:lvl8pPr>
            <a:lvl9pPr lvl="8" algn="ctr">
              <a:spcBef>
                <a:spcPts val="0"/>
              </a:spcBef>
              <a:spcAft>
                <a:spcPts val="0"/>
              </a:spcAft>
              <a:buSzPts val="4800"/>
              <a:buNone/>
              <a:defRPr sz="6400"/>
            </a:lvl9pPr>
          </a:lstStyle>
          <a:p>
            <a:endParaRPr/>
          </a:p>
        </p:txBody>
      </p:sp>
      <p:sp>
        <p:nvSpPr>
          <p:cNvPr id="16" name="Google Shape;16;p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2918273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7"/>
        <p:cNvGrpSpPr/>
        <p:nvPr/>
      </p:nvGrpSpPr>
      <p:grpSpPr>
        <a:xfrm>
          <a:off x="0" y="0"/>
          <a:ext cx="0" cy="0"/>
          <a:chOff x="0" y="0"/>
          <a:chExt cx="0" cy="0"/>
        </a:xfrm>
      </p:grpSpPr>
      <p:sp>
        <p:nvSpPr>
          <p:cNvPr id="18" name="Google Shape;18;p4"/>
          <p:cNvSpPr txBox="1">
            <a:spLocks noGrp="1"/>
          </p:cNvSpPr>
          <p:nvPr>
            <p:ph type="title"/>
          </p:nvPr>
        </p:nvSpPr>
        <p:spPr>
          <a:xfrm>
            <a:off x="415600" y="390467"/>
            <a:ext cx="11360800" cy="1068000"/>
          </a:xfrm>
          <a:prstGeom prst="rect">
            <a:avLst/>
          </a:prstGeom>
        </p:spPr>
        <p:txBody>
          <a:bodyPr spcFirstLastPara="1" wrap="square" lIns="91425" tIns="91425" rIns="91425" bIns="91425" anchor="t" anchorCtr="0">
            <a:no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19" name="Google Shape;19;p4"/>
          <p:cNvSpPr txBox="1">
            <a:spLocks noGrp="1"/>
          </p:cNvSpPr>
          <p:nvPr>
            <p:ph type="body" idx="1"/>
          </p:nvPr>
        </p:nvSpPr>
        <p:spPr>
          <a:xfrm>
            <a:off x="415600" y="1638233"/>
            <a:ext cx="11360800" cy="4453600"/>
          </a:xfrm>
          <a:prstGeom prst="rect">
            <a:avLst/>
          </a:prstGeom>
        </p:spPr>
        <p:txBody>
          <a:bodyPr spcFirstLastPara="1" wrap="square" lIns="91425" tIns="91425" rIns="91425" bIns="91425" anchor="t" anchorCtr="0">
            <a:noAutofit/>
          </a:bodyPr>
          <a:lstStyle>
            <a:lvl1pPr marL="609585" lvl="0" indent="-457189">
              <a:spcBef>
                <a:spcPts val="0"/>
              </a:spcBef>
              <a:spcAft>
                <a:spcPts val="0"/>
              </a:spcAft>
              <a:buSzPts val="1800"/>
              <a:buChar char="●"/>
              <a:defRPr/>
            </a:lvl1pPr>
            <a:lvl2pPr marL="1219170" lvl="1" indent="-423323">
              <a:spcBef>
                <a:spcPts val="2133"/>
              </a:spcBef>
              <a:spcAft>
                <a:spcPts val="0"/>
              </a:spcAft>
              <a:buSzPts val="1400"/>
              <a:buChar char="○"/>
              <a:defRPr/>
            </a:lvl2pPr>
            <a:lvl3pPr marL="1828754" lvl="2" indent="-423323">
              <a:spcBef>
                <a:spcPts val="2133"/>
              </a:spcBef>
              <a:spcAft>
                <a:spcPts val="0"/>
              </a:spcAft>
              <a:buSzPts val="1400"/>
              <a:buChar char="■"/>
              <a:defRPr/>
            </a:lvl3pPr>
            <a:lvl4pPr marL="2438339" lvl="3" indent="-423323">
              <a:spcBef>
                <a:spcPts val="2133"/>
              </a:spcBef>
              <a:spcAft>
                <a:spcPts val="0"/>
              </a:spcAft>
              <a:buSzPts val="1400"/>
              <a:buChar char="●"/>
              <a:defRPr/>
            </a:lvl4pPr>
            <a:lvl5pPr marL="3047924" lvl="4" indent="-423323">
              <a:spcBef>
                <a:spcPts val="2133"/>
              </a:spcBef>
              <a:spcAft>
                <a:spcPts val="0"/>
              </a:spcAft>
              <a:buSzPts val="1400"/>
              <a:buChar char="○"/>
              <a:defRPr/>
            </a:lvl5pPr>
            <a:lvl6pPr marL="3657509" lvl="5" indent="-423323">
              <a:spcBef>
                <a:spcPts val="2133"/>
              </a:spcBef>
              <a:spcAft>
                <a:spcPts val="0"/>
              </a:spcAft>
              <a:buSzPts val="1400"/>
              <a:buChar char="■"/>
              <a:defRPr/>
            </a:lvl6pPr>
            <a:lvl7pPr marL="4267093" lvl="6" indent="-423323">
              <a:spcBef>
                <a:spcPts val="2133"/>
              </a:spcBef>
              <a:spcAft>
                <a:spcPts val="0"/>
              </a:spcAft>
              <a:buSzPts val="1400"/>
              <a:buChar char="●"/>
              <a:defRPr/>
            </a:lvl7pPr>
            <a:lvl8pPr marL="4876678" lvl="7" indent="-423323">
              <a:spcBef>
                <a:spcPts val="2133"/>
              </a:spcBef>
              <a:spcAft>
                <a:spcPts val="0"/>
              </a:spcAft>
              <a:buSzPts val="1400"/>
              <a:buChar char="○"/>
              <a:defRPr/>
            </a:lvl8pPr>
            <a:lvl9pPr marL="5486263" lvl="8" indent="-423323">
              <a:spcBef>
                <a:spcPts val="2133"/>
              </a:spcBef>
              <a:spcAft>
                <a:spcPts val="2133"/>
              </a:spcAft>
              <a:buSzPts val="1400"/>
              <a:buChar char="■"/>
              <a:defRPr/>
            </a:lvl9pPr>
          </a:lstStyle>
          <a:p>
            <a:endParaRPr/>
          </a:p>
        </p:txBody>
      </p:sp>
      <p:sp>
        <p:nvSpPr>
          <p:cNvPr id="20" name="Google Shape;20;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6207661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1"/>
        <p:cNvGrpSpPr/>
        <p:nvPr/>
      </p:nvGrpSpPr>
      <p:grpSpPr>
        <a:xfrm>
          <a:off x="0" y="0"/>
          <a:ext cx="0" cy="0"/>
          <a:chOff x="0" y="0"/>
          <a:chExt cx="0" cy="0"/>
        </a:xfrm>
      </p:grpSpPr>
      <p:sp>
        <p:nvSpPr>
          <p:cNvPr id="22" name="Google Shape;22;p5"/>
          <p:cNvSpPr txBox="1">
            <a:spLocks noGrp="1"/>
          </p:cNvSpPr>
          <p:nvPr>
            <p:ph type="title"/>
          </p:nvPr>
        </p:nvSpPr>
        <p:spPr>
          <a:xfrm>
            <a:off x="415600" y="390467"/>
            <a:ext cx="11360800" cy="1068000"/>
          </a:xfrm>
          <a:prstGeom prst="rect">
            <a:avLst/>
          </a:prstGeom>
        </p:spPr>
        <p:txBody>
          <a:bodyPr spcFirstLastPara="1" wrap="square" lIns="91425" tIns="91425" rIns="91425" bIns="91425" anchor="t" anchorCtr="0">
            <a:no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23" name="Google Shape;23;p5"/>
          <p:cNvSpPr txBox="1">
            <a:spLocks noGrp="1"/>
          </p:cNvSpPr>
          <p:nvPr>
            <p:ph type="body" idx="1"/>
          </p:nvPr>
        </p:nvSpPr>
        <p:spPr>
          <a:xfrm>
            <a:off x="415600" y="1638233"/>
            <a:ext cx="5333200" cy="4453600"/>
          </a:xfrm>
          <a:prstGeom prst="rect">
            <a:avLst/>
          </a:prstGeom>
        </p:spPr>
        <p:txBody>
          <a:bodyPr spcFirstLastPara="1" wrap="square" lIns="91425" tIns="91425" rIns="91425" bIns="91425" anchor="t" anchorCtr="0">
            <a:noAutofit/>
          </a:bodyPr>
          <a:lstStyle>
            <a:lvl1pPr marL="609585" lvl="0" indent="-423323">
              <a:spcBef>
                <a:spcPts val="0"/>
              </a:spcBef>
              <a:spcAft>
                <a:spcPts val="0"/>
              </a:spcAft>
              <a:buSzPts val="1400"/>
              <a:buChar char="●"/>
              <a:defRPr sz="1867"/>
            </a:lvl1pPr>
            <a:lvl2pPr marL="1219170" lvl="1" indent="-406390">
              <a:spcBef>
                <a:spcPts val="2133"/>
              </a:spcBef>
              <a:spcAft>
                <a:spcPts val="0"/>
              </a:spcAft>
              <a:buSzPts val="1200"/>
              <a:buChar char="○"/>
              <a:defRPr sz="1600"/>
            </a:lvl2pPr>
            <a:lvl3pPr marL="1828754" lvl="2" indent="-406390">
              <a:spcBef>
                <a:spcPts val="2133"/>
              </a:spcBef>
              <a:spcAft>
                <a:spcPts val="0"/>
              </a:spcAft>
              <a:buSzPts val="1200"/>
              <a:buChar char="■"/>
              <a:defRPr sz="1600"/>
            </a:lvl3pPr>
            <a:lvl4pPr marL="2438339" lvl="3" indent="-406390">
              <a:spcBef>
                <a:spcPts val="2133"/>
              </a:spcBef>
              <a:spcAft>
                <a:spcPts val="0"/>
              </a:spcAft>
              <a:buSzPts val="1200"/>
              <a:buChar char="●"/>
              <a:defRPr sz="1600"/>
            </a:lvl4pPr>
            <a:lvl5pPr marL="3047924" lvl="4" indent="-406390">
              <a:spcBef>
                <a:spcPts val="2133"/>
              </a:spcBef>
              <a:spcAft>
                <a:spcPts val="0"/>
              </a:spcAft>
              <a:buSzPts val="1200"/>
              <a:buChar char="○"/>
              <a:defRPr sz="1600"/>
            </a:lvl5pPr>
            <a:lvl6pPr marL="3657509" lvl="5" indent="-406390">
              <a:spcBef>
                <a:spcPts val="2133"/>
              </a:spcBef>
              <a:spcAft>
                <a:spcPts val="0"/>
              </a:spcAft>
              <a:buSzPts val="1200"/>
              <a:buChar char="■"/>
              <a:defRPr sz="1600"/>
            </a:lvl6pPr>
            <a:lvl7pPr marL="4267093" lvl="6" indent="-406390">
              <a:spcBef>
                <a:spcPts val="2133"/>
              </a:spcBef>
              <a:spcAft>
                <a:spcPts val="0"/>
              </a:spcAft>
              <a:buSzPts val="1200"/>
              <a:buChar char="●"/>
              <a:defRPr sz="1600"/>
            </a:lvl7pPr>
            <a:lvl8pPr marL="4876678" lvl="7" indent="-406390">
              <a:spcBef>
                <a:spcPts val="2133"/>
              </a:spcBef>
              <a:spcAft>
                <a:spcPts val="0"/>
              </a:spcAft>
              <a:buSzPts val="1200"/>
              <a:buChar char="○"/>
              <a:defRPr sz="1600"/>
            </a:lvl8pPr>
            <a:lvl9pPr marL="5486263" lvl="8" indent="-406390">
              <a:spcBef>
                <a:spcPts val="2133"/>
              </a:spcBef>
              <a:spcAft>
                <a:spcPts val="2133"/>
              </a:spcAft>
              <a:buSzPts val="1200"/>
              <a:buChar char="■"/>
              <a:defRPr sz="1600"/>
            </a:lvl9pPr>
          </a:lstStyle>
          <a:p>
            <a:endParaRPr/>
          </a:p>
        </p:txBody>
      </p:sp>
      <p:sp>
        <p:nvSpPr>
          <p:cNvPr id="24" name="Google Shape;24;p5"/>
          <p:cNvSpPr txBox="1">
            <a:spLocks noGrp="1"/>
          </p:cNvSpPr>
          <p:nvPr>
            <p:ph type="body" idx="2"/>
          </p:nvPr>
        </p:nvSpPr>
        <p:spPr>
          <a:xfrm>
            <a:off x="6443200" y="1638233"/>
            <a:ext cx="5333200" cy="4453600"/>
          </a:xfrm>
          <a:prstGeom prst="rect">
            <a:avLst/>
          </a:prstGeom>
        </p:spPr>
        <p:txBody>
          <a:bodyPr spcFirstLastPara="1" wrap="square" lIns="91425" tIns="91425" rIns="91425" bIns="91425" anchor="t" anchorCtr="0">
            <a:noAutofit/>
          </a:bodyPr>
          <a:lstStyle>
            <a:lvl1pPr marL="609585" lvl="0" indent="-423323">
              <a:spcBef>
                <a:spcPts val="0"/>
              </a:spcBef>
              <a:spcAft>
                <a:spcPts val="0"/>
              </a:spcAft>
              <a:buSzPts val="1400"/>
              <a:buChar char="●"/>
              <a:defRPr sz="1867"/>
            </a:lvl1pPr>
            <a:lvl2pPr marL="1219170" lvl="1" indent="-406390">
              <a:spcBef>
                <a:spcPts val="2133"/>
              </a:spcBef>
              <a:spcAft>
                <a:spcPts val="0"/>
              </a:spcAft>
              <a:buSzPts val="1200"/>
              <a:buChar char="○"/>
              <a:defRPr sz="1600"/>
            </a:lvl2pPr>
            <a:lvl3pPr marL="1828754" lvl="2" indent="-406390">
              <a:spcBef>
                <a:spcPts val="2133"/>
              </a:spcBef>
              <a:spcAft>
                <a:spcPts val="0"/>
              </a:spcAft>
              <a:buSzPts val="1200"/>
              <a:buChar char="■"/>
              <a:defRPr sz="1600"/>
            </a:lvl3pPr>
            <a:lvl4pPr marL="2438339" lvl="3" indent="-406390">
              <a:spcBef>
                <a:spcPts val="2133"/>
              </a:spcBef>
              <a:spcAft>
                <a:spcPts val="0"/>
              </a:spcAft>
              <a:buSzPts val="1200"/>
              <a:buChar char="●"/>
              <a:defRPr sz="1600"/>
            </a:lvl4pPr>
            <a:lvl5pPr marL="3047924" lvl="4" indent="-406390">
              <a:spcBef>
                <a:spcPts val="2133"/>
              </a:spcBef>
              <a:spcAft>
                <a:spcPts val="0"/>
              </a:spcAft>
              <a:buSzPts val="1200"/>
              <a:buChar char="○"/>
              <a:defRPr sz="1600"/>
            </a:lvl5pPr>
            <a:lvl6pPr marL="3657509" lvl="5" indent="-406390">
              <a:spcBef>
                <a:spcPts val="2133"/>
              </a:spcBef>
              <a:spcAft>
                <a:spcPts val="0"/>
              </a:spcAft>
              <a:buSzPts val="1200"/>
              <a:buChar char="■"/>
              <a:defRPr sz="1600"/>
            </a:lvl6pPr>
            <a:lvl7pPr marL="4267093" lvl="6" indent="-406390">
              <a:spcBef>
                <a:spcPts val="2133"/>
              </a:spcBef>
              <a:spcAft>
                <a:spcPts val="0"/>
              </a:spcAft>
              <a:buSzPts val="1200"/>
              <a:buChar char="●"/>
              <a:defRPr sz="1600"/>
            </a:lvl7pPr>
            <a:lvl8pPr marL="4876678" lvl="7" indent="-406390">
              <a:spcBef>
                <a:spcPts val="2133"/>
              </a:spcBef>
              <a:spcAft>
                <a:spcPts val="0"/>
              </a:spcAft>
              <a:buSzPts val="1200"/>
              <a:buChar char="○"/>
              <a:defRPr sz="1600"/>
            </a:lvl8pPr>
            <a:lvl9pPr marL="5486263" lvl="8" indent="-406390">
              <a:spcBef>
                <a:spcPts val="2133"/>
              </a:spcBef>
              <a:spcAft>
                <a:spcPts val="2133"/>
              </a:spcAft>
              <a:buSzPts val="1200"/>
              <a:buChar char="■"/>
              <a:defRPr sz="1600"/>
            </a:lvl9pPr>
          </a:lstStyle>
          <a:p>
            <a:endParaRPr/>
          </a:p>
        </p:txBody>
      </p:sp>
      <p:sp>
        <p:nvSpPr>
          <p:cNvPr id="25" name="Google Shape;25;p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0839638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6"/>
        <p:cNvGrpSpPr/>
        <p:nvPr/>
      </p:nvGrpSpPr>
      <p:grpSpPr>
        <a:xfrm>
          <a:off x="0" y="0"/>
          <a:ext cx="0" cy="0"/>
          <a:chOff x="0" y="0"/>
          <a:chExt cx="0" cy="0"/>
        </a:xfrm>
      </p:grpSpPr>
      <p:sp>
        <p:nvSpPr>
          <p:cNvPr id="27" name="Google Shape;27;p6"/>
          <p:cNvSpPr txBox="1">
            <a:spLocks noGrp="1"/>
          </p:cNvSpPr>
          <p:nvPr>
            <p:ph type="title"/>
          </p:nvPr>
        </p:nvSpPr>
        <p:spPr>
          <a:xfrm>
            <a:off x="406400" y="412467"/>
            <a:ext cx="11383600" cy="997600"/>
          </a:xfrm>
          <a:prstGeom prst="rect">
            <a:avLst/>
          </a:prstGeom>
        </p:spPr>
        <p:txBody>
          <a:bodyPr spcFirstLastPara="1" wrap="square" lIns="91425" tIns="91425" rIns="91425" bIns="91425" anchor="t" anchorCtr="0">
            <a:noAutofit/>
          </a:bodyPr>
          <a:lstStyle>
            <a:lvl1pPr lvl="0">
              <a:spcBef>
                <a:spcPts val="0"/>
              </a:spcBef>
              <a:spcAft>
                <a:spcPts val="0"/>
              </a:spcAft>
              <a:buSzPts val="4000"/>
              <a:buNone/>
              <a:defRPr sz="5333"/>
            </a:lvl1pPr>
            <a:lvl2pPr lvl="1">
              <a:spcBef>
                <a:spcPts val="0"/>
              </a:spcBef>
              <a:spcAft>
                <a:spcPts val="0"/>
              </a:spcAft>
              <a:buSzPts val="4000"/>
              <a:buNone/>
              <a:defRPr sz="5333"/>
            </a:lvl2pPr>
            <a:lvl3pPr lvl="2">
              <a:spcBef>
                <a:spcPts val="0"/>
              </a:spcBef>
              <a:spcAft>
                <a:spcPts val="0"/>
              </a:spcAft>
              <a:buSzPts val="4000"/>
              <a:buNone/>
              <a:defRPr sz="5333"/>
            </a:lvl3pPr>
            <a:lvl4pPr lvl="3">
              <a:spcBef>
                <a:spcPts val="0"/>
              </a:spcBef>
              <a:spcAft>
                <a:spcPts val="0"/>
              </a:spcAft>
              <a:buSzPts val="4000"/>
              <a:buNone/>
              <a:defRPr sz="5333"/>
            </a:lvl4pPr>
            <a:lvl5pPr lvl="4">
              <a:spcBef>
                <a:spcPts val="0"/>
              </a:spcBef>
              <a:spcAft>
                <a:spcPts val="0"/>
              </a:spcAft>
              <a:buSzPts val="4000"/>
              <a:buNone/>
              <a:defRPr sz="5333"/>
            </a:lvl5pPr>
            <a:lvl6pPr lvl="5">
              <a:spcBef>
                <a:spcPts val="0"/>
              </a:spcBef>
              <a:spcAft>
                <a:spcPts val="0"/>
              </a:spcAft>
              <a:buSzPts val="4000"/>
              <a:buNone/>
              <a:defRPr sz="5333"/>
            </a:lvl6pPr>
            <a:lvl7pPr lvl="6">
              <a:spcBef>
                <a:spcPts val="0"/>
              </a:spcBef>
              <a:spcAft>
                <a:spcPts val="0"/>
              </a:spcAft>
              <a:buSzPts val="4000"/>
              <a:buNone/>
              <a:defRPr sz="5333"/>
            </a:lvl7pPr>
            <a:lvl8pPr lvl="7">
              <a:spcBef>
                <a:spcPts val="0"/>
              </a:spcBef>
              <a:spcAft>
                <a:spcPts val="0"/>
              </a:spcAft>
              <a:buSzPts val="4000"/>
              <a:buNone/>
              <a:defRPr sz="5333"/>
            </a:lvl8pPr>
            <a:lvl9pPr lvl="8">
              <a:spcBef>
                <a:spcPts val="0"/>
              </a:spcBef>
              <a:spcAft>
                <a:spcPts val="0"/>
              </a:spcAft>
              <a:buSzPts val="4000"/>
              <a:buNone/>
              <a:defRPr sz="5333"/>
            </a:lvl9pPr>
          </a:lstStyle>
          <a:p>
            <a:endParaRPr/>
          </a:p>
        </p:txBody>
      </p:sp>
      <p:sp>
        <p:nvSpPr>
          <p:cNvPr id="28" name="Google Shape;28;p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9860457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9"/>
        <p:cNvGrpSpPr/>
        <p:nvPr/>
      </p:nvGrpSpPr>
      <p:grpSpPr>
        <a:xfrm>
          <a:off x="0" y="0"/>
          <a:ext cx="0" cy="0"/>
          <a:chOff x="0" y="0"/>
          <a:chExt cx="0" cy="0"/>
        </a:xfrm>
      </p:grpSpPr>
      <p:sp>
        <p:nvSpPr>
          <p:cNvPr id="30" name="Google Shape;30;p7"/>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a:spcBef>
                <a:spcPts val="0"/>
              </a:spcBef>
              <a:spcAft>
                <a:spcPts val="0"/>
              </a:spcAft>
              <a:buSzPts val="3000"/>
              <a:buNone/>
              <a:defRPr sz="4000">
                <a:highlight>
                  <a:schemeClr val="dk1"/>
                </a:highlight>
              </a:defRPr>
            </a:lvl1pPr>
            <a:lvl2pPr lvl="1">
              <a:spcBef>
                <a:spcPts val="0"/>
              </a:spcBef>
              <a:spcAft>
                <a:spcPts val="0"/>
              </a:spcAft>
              <a:buSzPts val="3000"/>
              <a:buNone/>
              <a:defRPr sz="4000">
                <a:highlight>
                  <a:schemeClr val="dk1"/>
                </a:highlight>
              </a:defRPr>
            </a:lvl2pPr>
            <a:lvl3pPr lvl="2">
              <a:spcBef>
                <a:spcPts val="0"/>
              </a:spcBef>
              <a:spcAft>
                <a:spcPts val="0"/>
              </a:spcAft>
              <a:buSzPts val="3000"/>
              <a:buNone/>
              <a:defRPr sz="4000">
                <a:highlight>
                  <a:schemeClr val="dk1"/>
                </a:highlight>
              </a:defRPr>
            </a:lvl3pPr>
            <a:lvl4pPr lvl="3">
              <a:spcBef>
                <a:spcPts val="0"/>
              </a:spcBef>
              <a:spcAft>
                <a:spcPts val="0"/>
              </a:spcAft>
              <a:buSzPts val="3000"/>
              <a:buNone/>
              <a:defRPr sz="4000">
                <a:highlight>
                  <a:schemeClr val="dk1"/>
                </a:highlight>
              </a:defRPr>
            </a:lvl4pPr>
            <a:lvl5pPr lvl="4">
              <a:spcBef>
                <a:spcPts val="0"/>
              </a:spcBef>
              <a:spcAft>
                <a:spcPts val="0"/>
              </a:spcAft>
              <a:buSzPts val="3000"/>
              <a:buNone/>
              <a:defRPr sz="4000">
                <a:highlight>
                  <a:schemeClr val="dk1"/>
                </a:highlight>
              </a:defRPr>
            </a:lvl5pPr>
            <a:lvl6pPr lvl="5">
              <a:spcBef>
                <a:spcPts val="0"/>
              </a:spcBef>
              <a:spcAft>
                <a:spcPts val="0"/>
              </a:spcAft>
              <a:buSzPts val="3000"/>
              <a:buNone/>
              <a:defRPr sz="4000">
                <a:highlight>
                  <a:schemeClr val="dk1"/>
                </a:highlight>
              </a:defRPr>
            </a:lvl6pPr>
            <a:lvl7pPr lvl="6">
              <a:spcBef>
                <a:spcPts val="0"/>
              </a:spcBef>
              <a:spcAft>
                <a:spcPts val="0"/>
              </a:spcAft>
              <a:buSzPts val="3000"/>
              <a:buNone/>
              <a:defRPr sz="4000">
                <a:highlight>
                  <a:schemeClr val="dk1"/>
                </a:highlight>
              </a:defRPr>
            </a:lvl7pPr>
            <a:lvl8pPr lvl="7">
              <a:spcBef>
                <a:spcPts val="0"/>
              </a:spcBef>
              <a:spcAft>
                <a:spcPts val="0"/>
              </a:spcAft>
              <a:buSzPts val="3000"/>
              <a:buNone/>
              <a:defRPr sz="4000">
                <a:highlight>
                  <a:schemeClr val="dk1"/>
                </a:highlight>
              </a:defRPr>
            </a:lvl8pPr>
            <a:lvl9pPr lvl="8">
              <a:spcBef>
                <a:spcPts val="0"/>
              </a:spcBef>
              <a:spcAft>
                <a:spcPts val="0"/>
              </a:spcAft>
              <a:buSzPts val="3000"/>
              <a:buNone/>
              <a:defRPr sz="4000">
                <a:highlight>
                  <a:schemeClr val="dk1"/>
                </a:highlight>
              </a:defRPr>
            </a:lvl9pPr>
          </a:lstStyle>
          <a:p>
            <a:endParaRPr/>
          </a:p>
        </p:txBody>
      </p:sp>
      <p:sp>
        <p:nvSpPr>
          <p:cNvPr id="31" name="Google Shape;31;p7"/>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a:spcBef>
                <a:spcPts val="0"/>
              </a:spcBef>
              <a:spcAft>
                <a:spcPts val="0"/>
              </a:spcAft>
              <a:buSzPts val="1200"/>
              <a:buChar char="●"/>
              <a:defRPr sz="1600"/>
            </a:lvl1pPr>
            <a:lvl2pPr marL="1219170" lvl="1" indent="-406390">
              <a:spcBef>
                <a:spcPts val="2133"/>
              </a:spcBef>
              <a:spcAft>
                <a:spcPts val="0"/>
              </a:spcAft>
              <a:buSzPts val="1200"/>
              <a:buChar char="○"/>
              <a:defRPr sz="1600"/>
            </a:lvl2pPr>
            <a:lvl3pPr marL="1828754" lvl="2" indent="-406390">
              <a:spcBef>
                <a:spcPts val="2133"/>
              </a:spcBef>
              <a:spcAft>
                <a:spcPts val="0"/>
              </a:spcAft>
              <a:buSzPts val="1200"/>
              <a:buChar char="■"/>
              <a:defRPr sz="1600"/>
            </a:lvl3pPr>
            <a:lvl4pPr marL="2438339" lvl="3" indent="-406390">
              <a:spcBef>
                <a:spcPts val="2133"/>
              </a:spcBef>
              <a:spcAft>
                <a:spcPts val="0"/>
              </a:spcAft>
              <a:buSzPts val="1200"/>
              <a:buChar char="●"/>
              <a:defRPr sz="1600"/>
            </a:lvl4pPr>
            <a:lvl5pPr marL="3047924" lvl="4" indent="-406390">
              <a:spcBef>
                <a:spcPts val="2133"/>
              </a:spcBef>
              <a:spcAft>
                <a:spcPts val="0"/>
              </a:spcAft>
              <a:buSzPts val="1200"/>
              <a:buChar char="○"/>
              <a:defRPr sz="1600"/>
            </a:lvl5pPr>
            <a:lvl6pPr marL="3657509" lvl="5" indent="-406390">
              <a:spcBef>
                <a:spcPts val="2133"/>
              </a:spcBef>
              <a:spcAft>
                <a:spcPts val="0"/>
              </a:spcAft>
              <a:buSzPts val="1200"/>
              <a:buChar char="■"/>
              <a:defRPr sz="1600"/>
            </a:lvl6pPr>
            <a:lvl7pPr marL="4267093" lvl="6" indent="-406390">
              <a:spcBef>
                <a:spcPts val="2133"/>
              </a:spcBef>
              <a:spcAft>
                <a:spcPts val="0"/>
              </a:spcAft>
              <a:buSzPts val="1200"/>
              <a:buChar char="●"/>
              <a:defRPr sz="1600"/>
            </a:lvl7pPr>
            <a:lvl8pPr marL="4876678" lvl="7" indent="-406390">
              <a:spcBef>
                <a:spcPts val="2133"/>
              </a:spcBef>
              <a:spcAft>
                <a:spcPts val="0"/>
              </a:spcAft>
              <a:buSzPts val="1200"/>
              <a:buChar char="○"/>
              <a:defRPr sz="1600"/>
            </a:lvl8pPr>
            <a:lvl9pPr marL="5486263" lvl="8" indent="-406390">
              <a:spcBef>
                <a:spcPts val="2133"/>
              </a:spcBef>
              <a:spcAft>
                <a:spcPts val="2133"/>
              </a:spcAft>
              <a:buSzPts val="1200"/>
              <a:buChar char="■"/>
              <a:defRPr sz="1600"/>
            </a:lvl9pPr>
          </a:lstStyle>
          <a:p>
            <a:endParaRPr/>
          </a:p>
        </p:txBody>
      </p:sp>
      <p:sp>
        <p:nvSpPr>
          <p:cNvPr id="32" name="Google Shape;32;p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15671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accent4"/>
        </a:solidFill>
        <a:effectLst/>
      </p:bgPr>
    </p:bg>
    <p:spTree>
      <p:nvGrpSpPr>
        <p:cNvPr id="1" name="Shape 33"/>
        <p:cNvGrpSpPr/>
        <p:nvPr/>
      </p:nvGrpSpPr>
      <p:grpSpPr>
        <a:xfrm>
          <a:off x="0" y="0"/>
          <a:ext cx="0" cy="0"/>
          <a:chOff x="0" y="0"/>
          <a:chExt cx="0" cy="0"/>
        </a:xfrm>
      </p:grpSpPr>
      <p:sp>
        <p:nvSpPr>
          <p:cNvPr id="34" name="Google Shape;34;p8"/>
          <p:cNvSpPr txBox="1">
            <a:spLocks noGrp="1"/>
          </p:cNvSpPr>
          <p:nvPr>
            <p:ph type="title"/>
          </p:nvPr>
        </p:nvSpPr>
        <p:spPr>
          <a:xfrm>
            <a:off x="653667" y="701800"/>
            <a:ext cx="7491600" cy="54544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6000"/>
              <a:buNone/>
              <a:defRPr sz="8000">
                <a:solidFill>
                  <a:schemeClr val="lt1"/>
                </a:solidFill>
              </a:defRPr>
            </a:lvl1pPr>
            <a:lvl2pPr lvl="1">
              <a:spcBef>
                <a:spcPts val="0"/>
              </a:spcBef>
              <a:spcAft>
                <a:spcPts val="0"/>
              </a:spcAft>
              <a:buClr>
                <a:schemeClr val="lt1"/>
              </a:buClr>
              <a:buSzPts val="6000"/>
              <a:buNone/>
              <a:defRPr sz="8000">
                <a:solidFill>
                  <a:schemeClr val="lt1"/>
                </a:solidFill>
              </a:defRPr>
            </a:lvl2pPr>
            <a:lvl3pPr lvl="2">
              <a:spcBef>
                <a:spcPts val="0"/>
              </a:spcBef>
              <a:spcAft>
                <a:spcPts val="0"/>
              </a:spcAft>
              <a:buClr>
                <a:schemeClr val="lt1"/>
              </a:buClr>
              <a:buSzPts val="6000"/>
              <a:buNone/>
              <a:defRPr sz="8000">
                <a:solidFill>
                  <a:schemeClr val="lt1"/>
                </a:solidFill>
              </a:defRPr>
            </a:lvl3pPr>
            <a:lvl4pPr lvl="3">
              <a:spcBef>
                <a:spcPts val="0"/>
              </a:spcBef>
              <a:spcAft>
                <a:spcPts val="0"/>
              </a:spcAft>
              <a:buClr>
                <a:schemeClr val="lt1"/>
              </a:buClr>
              <a:buSzPts val="6000"/>
              <a:buNone/>
              <a:defRPr sz="8000">
                <a:solidFill>
                  <a:schemeClr val="lt1"/>
                </a:solidFill>
              </a:defRPr>
            </a:lvl4pPr>
            <a:lvl5pPr lvl="4">
              <a:spcBef>
                <a:spcPts val="0"/>
              </a:spcBef>
              <a:spcAft>
                <a:spcPts val="0"/>
              </a:spcAft>
              <a:buClr>
                <a:schemeClr val="lt1"/>
              </a:buClr>
              <a:buSzPts val="6000"/>
              <a:buNone/>
              <a:defRPr sz="8000">
                <a:solidFill>
                  <a:schemeClr val="lt1"/>
                </a:solidFill>
              </a:defRPr>
            </a:lvl5pPr>
            <a:lvl6pPr lvl="5">
              <a:spcBef>
                <a:spcPts val="0"/>
              </a:spcBef>
              <a:spcAft>
                <a:spcPts val="0"/>
              </a:spcAft>
              <a:buClr>
                <a:schemeClr val="lt1"/>
              </a:buClr>
              <a:buSzPts val="6000"/>
              <a:buNone/>
              <a:defRPr sz="8000">
                <a:solidFill>
                  <a:schemeClr val="lt1"/>
                </a:solidFill>
              </a:defRPr>
            </a:lvl6pPr>
            <a:lvl7pPr lvl="6">
              <a:spcBef>
                <a:spcPts val="0"/>
              </a:spcBef>
              <a:spcAft>
                <a:spcPts val="0"/>
              </a:spcAft>
              <a:buClr>
                <a:schemeClr val="lt1"/>
              </a:buClr>
              <a:buSzPts val="6000"/>
              <a:buNone/>
              <a:defRPr sz="8000">
                <a:solidFill>
                  <a:schemeClr val="lt1"/>
                </a:solidFill>
              </a:defRPr>
            </a:lvl7pPr>
            <a:lvl8pPr lvl="7">
              <a:spcBef>
                <a:spcPts val="0"/>
              </a:spcBef>
              <a:spcAft>
                <a:spcPts val="0"/>
              </a:spcAft>
              <a:buClr>
                <a:schemeClr val="lt1"/>
              </a:buClr>
              <a:buSzPts val="6000"/>
              <a:buNone/>
              <a:defRPr sz="8000">
                <a:solidFill>
                  <a:schemeClr val="lt1"/>
                </a:solidFill>
              </a:defRPr>
            </a:lvl8pPr>
            <a:lvl9pPr lvl="8">
              <a:spcBef>
                <a:spcPts val="0"/>
              </a:spcBef>
              <a:spcAft>
                <a:spcPts val="0"/>
              </a:spcAft>
              <a:buClr>
                <a:schemeClr val="lt1"/>
              </a:buClr>
              <a:buSzPts val="6000"/>
              <a:buNone/>
              <a:defRPr sz="8000">
                <a:solidFill>
                  <a:schemeClr val="lt1"/>
                </a:solidFill>
              </a:defRPr>
            </a:lvl9pPr>
          </a:lstStyle>
          <a:p>
            <a:endParaRPr/>
          </a:p>
        </p:txBody>
      </p:sp>
      <p:sp>
        <p:nvSpPr>
          <p:cNvPr id="35" name="Google Shape;35;p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0187882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6"/>
        <p:cNvGrpSpPr/>
        <p:nvPr/>
      </p:nvGrpSpPr>
      <p:grpSpPr>
        <a:xfrm>
          <a:off x="0" y="0"/>
          <a:ext cx="0" cy="0"/>
          <a:chOff x="0" y="0"/>
          <a:chExt cx="0" cy="0"/>
        </a:xfrm>
      </p:grpSpPr>
      <p:sp>
        <p:nvSpPr>
          <p:cNvPr id="37" name="Google Shape;37;p9"/>
          <p:cNvSpPr/>
          <p:nvPr/>
        </p:nvSpPr>
        <p:spPr>
          <a:xfrm>
            <a:off x="6096000" y="-33"/>
            <a:ext cx="6096000" cy="6858000"/>
          </a:xfrm>
          <a:prstGeom prst="rect">
            <a:avLst/>
          </a:prstGeom>
          <a:solidFill>
            <a:schemeClr val="dk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cxnSp>
        <p:nvCxnSpPr>
          <p:cNvPr id="38" name="Google Shape;38;p9"/>
          <p:cNvCxnSpPr/>
          <p:nvPr/>
        </p:nvCxnSpPr>
        <p:spPr>
          <a:xfrm>
            <a:off x="6706233" y="5994000"/>
            <a:ext cx="624400" cy="0"/>
          </a:xfrm>
          <a:prstGeom prst="straightConnector1">
            <a:avLst/>
          </a:prstGeom>
          <a:noFill/>
          <a:ln w="28575" cap="flat" cmpd="sng">
            <a:solidFill>
              <a:schemeClr val="lt1"/>
            </a:solidFill>
            <a:prstDash val="solid"/>
            <a:round/>
            <a:headEnd type="none" w="sm" len="sm"/>
            <a:tailEnd type="none" w="sm" len="sm"/>
          </a:ln>
        </p:spPr>
      </p:cxnSp>
      <p:sp>
        <p:nvSpPr>
          <p:cNvPr id="39" name="Google Shape;39;p9"/>
          <p:cNvSpPr txBox="1">
            <a:spLocks noGrp="1"/>
          </p:cNvSpPr>
          <p:nvPr>
            <p:ph type="title"/>
          </p:nvPr>
        </p:nvSpPr>
        <p:spPr>
          <a:xfrm>
            <a:off x="354000" y="1441867"/>
            <a:ext cx="5393600" cy="2280400"/>
          </a:xfrm>
          <a:prstGeom prst="rect">
            <a:avLst/>
          </a:prstGeom>
        </p:spPr>
        <p:txBody>
          <a:bodyPr spcFirstLastPara="1" wrap="square" lIns="91425" tIns="91425" rIns="91425" bIns="91425" anchor="b" anchorCtr="0">
            <a:noAutofit/>
          </a:bodyPr>
          <a:lstStyle>
            <a:lvl1pPr lvl="0" algn="ctr">
              <a:spcBef>
                <a:spcPts val="0"/>
              </a:spcBef>
              <a:spcAft>
                <a:spcPts val="0"/>
              </a:spcAft>
              <a:buSzPts val="5400"/>
              <a:buNone/>
              <a:defRPr sz="7200"/>
            </a:lvl1pPr>
            <a:lvl2pPr lvl="1" algn="ctr">
              <a:spcBef>
                <a:spcPts val="0"/>
              </a:spcBef>
              <a:spcAft>
                <a:spcPts val="0"/>
              </a:spcAft>
              <a:buSzPts val="5400"/>
              <a:buNone/>
              <a:defRPr sz="7200"/>
            </a:lvl2pPr>
            <a:lvl3pPr lvl="2" algn="ctr">
              <a:spcBef>
                <a:spcPts val="0"/>
              </a:spcBef>
              <a:spcAft>
                <a:spcPts val="0"/>
              </a:spcAft>
              <a:buSzPts val="5400"/>
              <a:buNone/>
              <a:defRPr sz="7200"/>
            </a:lvl3pPr>
            <a:lvl4pPr lvl="3" algn="ctr">
              <a:spcBef>
                <a:spcPts val="0"/>
              </a:spcBef>
              <a:spcAft>
                <a:spcPts val="0"/>
              </a:spcAft>
              <a:buSzPts val="5400"/>
              <a:buNone/>
              <a:defRPr sz="7200"/>
            </a:lvl4pPr>
            <a:lvl5pPr lvl="4" algn="ctr">
              <a:spcBef>
                <a:spcPts val="0"/>
              </a:spcBef>
              <a:spcAft>
                <a:spcPts val="0"/>
              </a:spcAft>
              <a:buSzPts val="5400"/>
              <a:buNone/>
              <a:defRPr sz="7200"/>
            </a:lvl5pPr>
            <a:lvl6pPr lvl="5" algn="ctr">
              <a:spcBef>
                <a:spcPts val="0"/>
              </a:spcBef>
              <a:spcAft>
                <a:spcPts val="0"/>
              </a:spcAft>
              <a:buSzPts val="5400"/>
              <a:buNone/>
              <a:defRPr sz="7200"/>
            </a:lvl6pPr>
            <a:lvl7pPr lvl="6" algn="ctr">
              <a:spcBef>
                <a:spcPts val="0"/>
              </a:spcBef>
              <a:spcAft>
                <a:spcPts val="0"/>
              </a:spcAft>
              <a:buSzPts val="5400"/>
              <a:buNone/>
              <a:defRPr sz="7200"/>
            </a:lvl7pPr>
            <a:lvl8pPr lvl="7" algn="ctr">
              <a:spcBef>
                <a:spcPts val="0"/>
              </a:spcBef>
              <a:spcAft>
                <a:spcPts val="0"/>
              </a:spcAft>
              <a:buSzPts val="5400"/>
              <a:buNone/>
              <a:defRPr sz="7200"/>
            </a:lvl8pPr>
            <a:lvl9pPr lvl="8" algn="ctr">
              <a:spcBef>
                <a:spcPts val="0"/>
              </a:spcBef>
              <a:spcAft>
                <a:spcPts val="0"/>
              </a:spcAft>
              <a:buSzPts val="5400"/>
              <a:buNone/>
              <a:defRPr sz="7200"/>
            </a:lvl9pPr>
          </a:lstStyle>
          <a:p>
            <a:endParaRPr/>
          </a:p>
        </p:txBody>
      </p:sp>
      <p:sp>
        <p:nvSpPr>
          <p:cNvPr id="40" name="Google Shape;40;p9"/>
          <p:cNvSpPr txBox="1">
            <a:spLocks noGrp="1"/>
          </p:cNvSpPr>
          <p:nvPr>
            <p:ph type="subTitle" idx="1"/>
          </p:nvPr>
        </p:nvSpPr>
        <p:spPr>
          <a:xfrm>
            <a:off x="354000" y="3793631"/>
            <a:ext cx="5393600" cy="17940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a:lvl1pPr>
            <a:lvl2pPr lvl="1" algn="ctr">
              <a:lnSpc>
                <a:spcPct val="100000"/>
              </a:lnSpc>
              <a:spcBef>
                <a:spcPts val="0"/>
              </a:spcBef>
              <a:spcAft>
                <a:spcPts val="0"/>
              </a:spcAft>
              <a:buSzPts val="1800"/>
              <a:buNone/>
              <a:defRPr sz="2400"/>
            </a:lvl2pPr>
            <a:lvl3pPr lvl="2" algn="ctr">
              <a:lnSpc>
                <a:spcPct val="100000"/>
              </a:lnSpc>
              <a:spcBef>
                <a:spcPts val="0"/>
              </a:spcBef>
              <a:spcAft>
                <a:spcPts val="0"/>
              </a:spcAft>
              <a:buSzPts val="1800"/>
              <a:buNone/>
              <a:defRPr sz="2400"/>
            </a:lvl3pPr>
            <a:lvl4pPr lvl="3" algn="ctr">
              <a:lnSpc>
                <a:spcPct val="100000"/>
              </a:lnSpc>
              <a:spcBef>
                <a:spcPts val="0"/>
              </a:spcBef>
              <a:spcAft>
                <a:spcPts val="0"/>
              </a:spcAft>
              <a:buSzPts val="1800"/>
              <a:buNone/>
              <a:defRPr sz="2400"/>
            </a:lvl4pPr>
            <a:lvl5pPr lvl="4" algn="ctr">
              <a:lnSpc>
                <a:spcPct val="100000"/>
              </a:lnSpc>
              <a:spcBef>
                <a:spcPts val="0"/>
              </a:spcBef>
              <a:spcAft>
                <a:spcPts val="0"/>
              </a:spcAft>
              <a:buSzPts val="1800"/>
              <a:buNone/>
              <a:defRPr sz="2400"/>
            </a:lvl5pPr>
            <a:lvl6pPr lvl="5" algn="ctr">
              <a:lnSpc>
                <a:spcPct val="100000"/>
              </a:lnSpc>
              <a:spcBef>
                <a:spcPts val="0"/>
              </a:spcBef>
              <a:spcAft>
                <a:spcPts val="0"/>
              </a:spcAft>
              <a:buSzPts val="1800"/>
              <a:buNone/>
              <a:defRPr sz="2400"/>
            </a:lvl6pPr>
            <a:lvl7pPr lvl="6" algn="ctr">
              <a:lnSpc>
                <a:spcPct val="100000"/>
              </a:lnSpc>
              <a:spcBef>
                <a:spcPts val="0"/>
              </a:spcBef>
              <a:spcAft>
                <a:spcPts val="0"/>
              </a:spcAft>
              <a:buSzPts val="1800"/>
              <a:buNone/>
              <a:defRPr sz="2400"/>
            </a:lvl7pPr>
            <a:lvl8pPr lvl="7" algn="ctr">
              <a:lnSpc>
                <a:spcPct val="100000"/>
              </a:lnSpc>
              <a:spcBef>
                <a:spcPts val="0"/>
              </a:spcBef>
              <a:spcAft>
                <a:spcPts val="0"/>
              </a:spcAft>
              <a:buSzPts val="1800"/>
              <a:buNone/>
              <a:defRPr sz="2400"/>
            </a:lvl8pPr>
            <a:lvl9pPr lvl="8" algn="ctr">
              <a:lnSpc>
                <a:spcPct val="100000"/>
              </a:lnSpc>
              <a:spcBef>
                <a:spcPts val="0"/>
              </a:spcBef>
              <a:spcAft>
                <a:spcPts val="0"/>
              </a:spcAft>
              <a:buSzPts val="1800"/>
              <a:buNone/>
              <a:defRPr sz="2400"/>
            </a:lvl9pPr>
          </a:lstStyle>
          <a:p>
            <a:endParaRPr/>
          </a:p>
        </p:txBody>
      </p:sp>
      <p:sp>
        <p:nvSpPr>
          <p:cNvPr id="41" name="Google Shape;41;p9"/>
          <p:cNvSpPr txBox="1">
            <a:spLocks noGrp="1"/>
          </p:cNvSpPr>
          <p:nvPr>
            <p:ph type="body" idx="2"/>
          </p:nvPr>
        </p:nvSpPr>
        <p:spPr>
          <a:xfrm>
            <a:off x="6586000" y="965600"/>
            <a:ext cx="5116000" cy="4926800"/>
          </a:xfrm>
          <a:prstGeom prst="rect">
            <a:avLst/>
          </a:prstGeom>
        </p:spPr>
        <p:txBody>
          <a:bodyPr spcFirstLastPara="1" wrap="square" lIns="91425" tIns="91425" rIns="91425" bIns="91425" anchor="ctr" anchorCtr="0">
            <a:noAutofit/>
          </a:bodyPr>
          <a:lstStyle>
            <a:lvl1pPr marL="609585" lvl="0" indent="-457189">
              <a:spcBef>
                <a:spcPts val="0"/>
              </a:spcBef>
              <a:spcAft>
                <a:spcPts val="0"/>
              </a:spcAft>
              <a:buClr>
                <a:schemeClr val="accent1"/>
              </a:buClr>
              <a:buSzPts val="1800"/>
              <a:buChar char="●"/>
              <a:defRPr>
                <a:solidFill>
                  <a:schemeClr val="accent1"/>
                </a:solidFill>
                <a:highlight>
                  <a:schemeClr val="lt1"/>
                </a:highlight>
              </a:defRPr>
            </a:lvl1pPr>
            <a:lvl2pPr marL="1219170" lvl="1" indent="-423323">
              <a:spcBef>
                <a:spcPts val="2133"/>
              </a:spcBef>
              <a:spcAft>
                <a:spcPts val="0"/>
              </a:spcAft>
              <a:buClr>
                <a:schemeClr val="accent1"/>
              </a:buClr>
              <a:buSzPts val="1400"/>
              <a:buChar char="○"/>
              <a:defRPr>
                <a:solidFill>
                  <a:schemeClr val="accent1"/>
                </a:solidFill>
                <a:highlight>
                  <a:schemeClr val="lt1"/>
                </a:highlight>
              </a:defRPr>
            </a:lvl2pPr>
            <a:lvl3pPr marL="1828754" lvl="2" indent="-423323">
              <a:spcBef>
                <a:spcPts val="2133"/>
              </a:spcBef>
              <a:spcAft>
                <a:spcPts val="0"/>
              </a:spcAft>
              <a:buClr>
                <a:schemeClr val="accent1"/>
              </a:buClr>
              <a:buSzPts val="1400"/>
              <a:buChar char="■"/>
              <a:defRPr>
                <a:solidFill>
                  <a:schemeClr val="accent1"/>
                </a:solidFill>
                <a:highlight>
                  <a:schemeClr val="lt1"/>
                </a:highlight>
              </a:defRPr>
            </a:lvl3pPr>
            <a:lvl4pPr marL="2438339" lvl="3" indent="-423323">
              <a:spcBef>
                <a:spcPts val="2133"/>
              </a:spcBef>
              <a:spcAft>
                <a:spcPts val="0"/>
              </a:spcAft>
              <a:buClr>
                <a:schemeClr val="accent1"/>
              </a:buClr>
              <a:buSzPts val="1400"/>
              <a:buChar char="●"/>
              <a:defRPr>
                <a:solidFill>
                  <a:schemeClr val="accent1"/>
                </a:solidFill>
                <a:highlight>
                  <a:schemeClr val="lt1"/>
                </a:highlight>
              </a:defRPr>
            </a:lvl4pPr>
            <a:lvl5pPr marL="3047924" lvl="4" indent="-423323">
              <a:spcBef>
                <a:spcPts val="2133"/>
              </a:spcBef>
              <a:spcAft>
                <a:spcPts val="0"/>
              </a:spcAft>
              <a:buClr>
                <a:schemeClr val="accent1"/>
              </a:buClr>
              <a:buSzPts val="1400"/>
              <a:buChar char="○"/>
              <a:defRPr>
                <a:solidFill>
                  <a:schemeClr val="accent1"/>
                </a:solidFill>
                <a:highlight>
                  <a:schemeClr val="lt1"/>
                </a:highlight>
              </a:defRPr>
            </a:lvl5pPr>
            <a:lvl6pPr marL="3657509" lvl="5" indent="-423323">
              <a:spcBef>
                <a:spcPts val="2133"/>
              </a:spcBef>
              <a:spcAft>
                <a:spcPts val="0"/>
              </a:spcAft>
              <a:buClr>
                <a:schemeClr val="accent1"/>
              </a:buClr>
              <a:buSzPts val="1400"/>
              <a:buChar char="■"/>
              <a:defRPr>
                <a:solidFill>
                  <a:schemeClr val="accent1"/>
                </a:solidFill>
                <a:highlight>
                  <a:schemeClr val="lt1"/>
                </a:highlight>
              </a:defRPr>
            </a:lvl6pPr>
            <a:lvl7pPr marL="4267093" lvl="6" indent="-423323">
              <a:spcBef>
                <a:spcPts val="2133"/>
              </a:spcBef>
              <a:spcAft>
                <a:spcPts val="0"/>
              </a:spcAft>
              <a:buClr>
                <a:schemeClr val="accent1"/>
              </a:buClr>
              <a:buSzPts val="1400"/>
              <a:buChar char="●"/>
              <a:defRPr>
                <a:solidFill>
                  <a:schemeClr val="accent1"/>
                </a:solidFill>
                <a:highlight>
                  <a:schemeClr val="lt1"/>
                </a:highlight>
              </a:defRPr>
            </a:lvl7pPr>
            <a:lvl8pPr marL="4876678" lvl="7" indent="-423323">
              <a:spcBef>
                <a:spcPts val="2133"/>
              </a:spcBef>
              <a:spcAft>
                <a:spcPts val="0"/>
              </a:spcAft>
              <a:buClr>
                <a:schemeClr val="accent1"/>
              </a:buClr>
              <a:buSzPts val="1400"/>
              <a:buChar char="○"/>
              <a:defRPr>
                <a:solidFill>
                  <a:schemeClr val="accent1"/>
                </a:solidFill>
                <a:highlight>
                  <a:schemeClr val="lt1"/>
                </a:highlight>
              </a:defRPr>
            </a:lvl8pPr>
            <a:lvl9pPr marL="5486263" lvl="8" indent="-423323">
              <a:spcBef>
                <a:spcPts val="2133"/>
              </a:spcBef>
              <a:spcAft>
                <a:spcPts val="2133"/>
              </a:spcAft>
              <a:buClr>
                <a:schemeClr val="accent1"/>
              </a:buClr>
              <a:buSzPts val="1400"/>
              <a:buChar char="■"/>
              <a:defRPr>
                <a:solidFill>
                  <a:schemeClr val="accent1"/>
                </a:solidFill>
                <a:highlight>
                  <a:schemeClr val="lt1"/>
                </a:highlight>
              </a:defRPr>
            </a:lvl9pPr>
          </a:lstStyle>
          <a:p>
            <a:endParaRPr/>
          </a:p>
        </p:txBody>
      </p:sp>
      <p:sp>
        <p:nvSpPr>
          <p:cNvPr id="42" name="Google Shape;42;p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694713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3"/>
        <p:cNvGrpSpPr/>
        <p:nvPr/>
      </p:nvGrpSpPr>
      <p:grpSpPr>
        <a:xfrm>
          <a:off x="0" y="0"/>
          <a:ext cx="0" cy="0"/>
          <a:chOff x="0" y="0"/>
          <a:chExt cx="0" cy="0"/>
        </a:xfrm>
      </p:grpSpPr>
      <p:sp>
        <p:nvSpPr>
          <p:cNvPr id="44" name="Google Shape;44;p10"/>
          <p:cNvSpPr txBox="1">
            <a:spLocks noGrp="1"/>
          </p:cNvSpPr>
          <p:nvPr>
            <p:ph type="body" idx="1"/>
          </p:nvPr>
        </p:nvSpPr>
        <p:spPr>
          <a:xfrm>
            <a:off x="426000" y="5640767"/>
            <a:ext cx="7998400" cy="798400"/>
          </a:xfrm>
          <a:prstGeom prst="rect">
            <a:avLst/>
          </a:prstGeom>
        </p:spPr>
        <p:txBody>
          <a:bodyPr spcFirstLastPara="1" wrap="square" lIns="91425" tIns="91425" rIns="91425" bIns="91425" anchor="ctr" anchorCtr="0">
            <a:noAutofit/>
          </a:bodyPr>
          <a:lstStyle>
            <a:lvl1pPr marL="609585" lvl="0" indent="-304792">
              <a:lnSpc>
                <a:spcPct val="100000"/>
              </a:lnSpc>
              <a:spcBef>
                <a:spcPts val="0"/>
              </a:spcBef>
              <a:spcAft>
                <a:spcPts val="0"/>
              </a:spcAft>
              <a:buClr>
                <a:schemeClr val="accent1"/>
              </a:buClr>
              <a:buSzPts val="2400"/>
              <a:buFont typeface="Amatic SC"/>
              <a:buNone/>
              <a:defRPr sz="3200" b="1">
                <a:solidFill>
                  <a:schemeClr val="accent1"/>
                </a:solidFill>
                <a:latin typeface="Amatic SC"/>
                <a:ea typeface="Amatic SC"/>
                <a:cs typeface="Amatic SC"/>
                <a:sym typeface="Amatic SC"/>
              </a:defRPr>
            </a:lvl1pPr>
          </a:lstStyle>
          <a:p>
            <a:endParaRPr/>
          </a:p>
        </p:txBody>
      </p:sp>
      <p:sp>
        <p:nvSpPr>
          <p:cNvPr id="45" name="Google Shape;45;p1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5942638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6"/>
        <p:cNvGrpSpPr/>
        <p:nvPr/>
      </p:nvGrpSpPr>
      <p:grpSpPr>
        <a:xfrm>
          <a:off x="0" y="0"/>
          <a:ext cx="0" cy="0"/>
          <a:chOff x="0" y="0"/>
          <a:chExt cx="0" cy="0"/>
        </a:xfrm>
      </p:grpSpPr>
      <p:sp>
        <p:nvSpPr>
          <p:cNvPr id="47" name="Google Shape;47;p11"/>
          <p:cNvSpPr txBox="1">
            <a:spLocks noGrp="1"/>
          </p:cNvSpPr>
          <p:nvPr>
            <p:ph type="title" hasCustomPrompt="1"/>
          </p:nvPr>
        </p:nvSpPr>
        <p:spPr>
          <a:xfrm>
            <a:off x="415600" y="1653700"/>
            <a:ext cx="11360800" cy="2642400"/>
          </a:xfrm>
          <a:prstGeom prst="rect">
            <a:avLst/>
          </a:prstGeom>
        </p:spPr>
        <p:txBody>
          <a:bodyPr spcFirstLastPara="1" wrap="square" lIns="91425" tIns="91425" rIns="91425" bIns="91425" anchor="b" anchorCtr="0">
            <a:noAutofit/>
          </a:bodyPr>
          <a:lstStyle>
            <a:lvl1pPr lvl="0" algn="ctr">
              <a:spcBef>
                <a:spcPts val="0"/>
              </a:spcBef>
              <a:spcAft>
                <a:spcPts val="0"/>
              </a:spcAft>
              <a:buClr>
                <a:schemeClr val="lt1"/>
              </a:buClr>
              <a:buSzPts val="12000"/>
              <a:buNone/>
              <a:defRPr sz="16000">
                <a:solidFill>
                  <a:schemeClr val="lt1"/>
                </a:solidFill>
                <a:highlight>
                  <a:schemeClr val="accent1"/>
                </a:highlight>
              </a:defRPr>
            </a:lvl1pPr>
            <a:lvl2pPr lvl="1" algn="ctr">
              <a:spcBef>
                <a:spcPts val="0"/>
              </a:spcBef>
              <a:spcAft>
                <a:spcPts val="0"/>
              </a:spcAft>
              <a:buClr>
                <a:schemeClr val="lt1"/>
              </a:buClr>
              <a:buSzPts val="12000"/>
              <a:buNone/>
              <a:defRPr sz="16000">
                <a:solidFill>
                  <a:schemeClr val="lt1"/>
                </a:solidFill>
                <a:highlight>
                  <a:schemeClr val="accent1"/>
                </a:highlight>
              </a:defRPr>
            </a:lvl2pPr>
            <a:lvl3pPr lvl="2" algn="ctr">
              <a:spcBef>
                <a:spcPts val="0"/>
              </a:spcBef>
              <a:spcAft>
                <a:spcPts val="0"/>
              </a:spcAft>
              <a:buClr>
                <a:schemeClr val="lt1"/>
              </a:buClr>
              <a:buSzPts val="12000"/>
              <a:buNone/>
              <a:defRPr sz="16000">
                <a:solidFill>
                  <a:schemeClr val="lt1"/>
                </a:solidFill>
                <a:highlight>
                  <a:schemeClr val="accent1"/>
                </a:highlight>
              </a:defRPr>
            </a:lvl3pPr>
            <a:lvl4pPr lvl="3" algn="ctr">
              <a:spcBef>
                <a:spcPts val="0"/>
              </a:spcBef>
              <a:spcAft>
                <a:spcPts val="0"/>
              </a:spcAft>
              <a:buClr>
                <a:schemeClr val="lt1"/>
              </a:buClr>
              <a:buSzPts val="12000"/>
              <a:buNone/>
              <a:defRPr sz="16000">
                <a:solidFill>
                  <a:schemeClr val="lt1"/>
                </a:solidFill>
                <a:highlight>
                  <a:schemeClr val="accent1"/>
                </a:highlight>
              </a:defRPr>
            </a:lvl4pPr>
            <a:lvl5pPr lvl="4" algn="ctr">
              <a:spcBef>
                <a:spcPts val="0"/>
              </a:spcBef>
              <a:spcAft>
                <a:spcPts val="0"/>
              </a:spcAft>
              <a:buClr>
                <a:schemeClr val="lt1"/>
              </a:buClr>
              <a:buSzPts val="12000"/>
              <a:buNone/>
              <a:defRPr sz="16000">
                <a:solidFill>
                  <a:schemeClr val="lt1"/>
                </a:solidFill>
                <a:highlight>
                  <a:schemeClr val="accent1"/>
                </a:highlight>
              </a:defRPr>
            </a:lvl5pPr>
            <a:lvl6pPr lvl="5" algn="ctr">
              <a:spcBef>
                <a:spcPts val="0"/>
              </a:spcBef>
              <a:spcAft>
                <a:spcPts val="0"/>
              </a:spcAft>
              <a:buClr>
                <a:schemeClr val="lt1"/>
              </a:buClr>
              <a:buSzPts val="12000"/>
              <a:buNone/>
              <a:defRPr sz="16000">
                <a:solidFill>
                  <a:schemeClr val="lt1"/>
                </a:solidFill>
                <a:highlight>
                  <a:schemeClr val="accent1"/>
                </a:highlight>
              </a:defRPr>
            </a:lvl6pPr>
            <a:lvl7pPr lvl="6" algn="ctr">
              <a:spcBef>
                <a:spcPts val="0"/>
              </a:spcBef>
              <a:spcAft>
                <a:spcPts val="0"/>
              </a:spcAft>
              <a:buClr>
                <a:schemeClr val="lt1"/>
              </a:buClr>
              <a:buSzPts val="12000"/>
              <a:buNone/>
              <a:defRPr sz="16000">
                <a:solidFill>
                  <a:schemeClr val="lt1"/>
                </a:solidFill>
                <a:highlight>
                  <a:schemeClr val="accent1"/>
                </a:highlight>
              </a:defRPr>
            </a:lvl7pPr>
            <a:lvl8pPr lvl="7" algn="ctr">
              <a:spcBef>
                <a:spcPts val="0"/>
              </a:spcBef>
              <a:spcAft>
                <a:spcPts val="0"/>
              </a:spcAft>
              <a:buClr>
                <a:schemeClr val="lt1"/>
              </a:buClr>
              <a:buSzPts val="12000"/>
              <a:buNone/>
              <a:defRPr sz="16000">
                <a:solidFill>
                  <a:schemeClr val="lt1"/>
                </a:solidFill>
                <a:highlight>
                  <a:schemeClr val="accent1"/>
                </a:highlight>
              </a:defRPr>
            </a:lvl8pPr>
            <a:lvl9pPr lvl="8" algn="ctr">
              <a:spcBef>
                <a:spcPts val="0"/>
              </a:spcBef>
              <a:spcAft>
                <a:spcPts val="0"/>
              </a:spcAft>
              <a:buClr>
                <a:schemeClr val="lt1"/>
              </a:buClr>
              <a:buSzPts val="12000"/>
              <a:buNone/>
              <a:defRPr sz="16000">
                <a:solidFill>
                  <a:schemeClr val="lt1"/>
                </a:solidFill>
                <a:highlight>
                  <a:schemeClr val="accent1"/>
                </a:highlight>
              </a:defRPr>
            </a:lvl9pPr>
          </a:lstStyle>
          <a:p>
            <a:r>
              <a:t>xx%</a:t>
            </a:r>
          </a:p>
        </p:txBody>
      </p:sp>
      <p:sp>
        <p:nvSpPr>
          <p:cNvPr id="48" name="Google Shape;48;p11"/>
          <p:cNvSpPr txBox="1">
            <a:spLocks noGrp="1"/>
          </p:cNvSpPr>
          <p:nvPr>
            <p:ph type="body" idx="1"/>
          </p:nvPr>
        </p:nvSpPr>
        <p:spPr>
          <a:xfrm>
            <a:off x="415600" y="4406167"/>
            <a:ext cx="11360800" cy="1734400"/>
          </a:xfrm>
          <a:prstGeom prst="rect">
            <a:avLst/>
          </a:prstGeom>
        </p:spPr>
        <p:txBody>
          <a:bodyPr spcFirstLastPara="1" wrap="square" lIns="91425" tIns="91425" rIns="91425" bIns="91425" anchor="t" anchorCtr="0">
            <a:noAutofit/>
          </a:bodyPr>
          <a:lstStyle>
            <a:lvl1pPr marL="609585" lvl="0" indent="-457189" algn="ctr">
              <a:spcBef>
                <a:spcPts val="0"/>
              </a:spcBef>
              <a:spcAft>
                <a:spcPts val="0"/>
              </a:spcAft>
              <a:buClr>
                <a:schemeClr val="accent1"/>
              </a:buClr>
              <a:buSzPts val="1800"/>
              <a:buChar char="●"/>
              <a:defRPr>
                <a:solidFill>
                  <a:schemeClr val="accent1"/>
                </a:solidFill>
                <a:highlight>
                  <a:schemeClr val="dk1"/>
                </a:highlight>
              </a:defRPr>
            </a:lvl1pPr>
            <a:lvl2pPr marL="1219170" lvl="1" indent="-423323" algn="ctr">
              <a:spcBef>
                <a:spcPts val="2133"/>
              </a:spcBef>
              <a:spcAft>
                <a:spcPts val="0"/>
              </a:spcAft>
              <a:buClr>
                <a:schemeClr val="accent1"/>
              </a:buClr>
              <a:buSzPts val="1400"/>
              <a:buChar char="○"/>
              <a:defRPr>
                <a:solidFill>
                  <a:schemeClr val="accent1"/>
                </a:solidFill>
                <a:highlight>
                  <a:schemeClr val="dk1"/>
                </a:highlight>
              </a:defRPr>
            </a:lvl2pPr>
            <a:lvl3pPr marL="1828754" lvl="2" indent="-423323" algn="ctr">
              <a:spcBef>
                <a:spcPts val="2133"/>
              </a:spcBef>
              <a:spcAft>
                <a:spcPts val="0"/>
              </a:spcAft>
              <a:buClr>
                <a:schemeClr val="accent1"/>
              </a:buClr>
              <a:buSzPts val="1400"/>
              <a:buChar char="■"/>
              <a:defRPr>
                <a:solidFill>
                  <a:schemeClr val="accent1"/>
                </a:solidFill>
                <a:highlight>
                  <a:schemeClr val="dk1"/>
                </a:highlight>
              </a:defRPr>
            </a:lvl3pPr>
            <a:lvl4pPr marL="2438339" lvl="3" indent="-423323" algn="ctr">
              <a:spcBef>
                <a:spcPts val="2133"/>
              </a:spcBef>
              <a:spcAft>
                <a:spcPts val="0"/>
              </a:spcAft>
              <a:buClr>
                <a:schemeClr val="accent1"/>
              </a:buClr>
              <a:buSzPts val="1400"/>
              <a:buChar char="●"/>
              <a:defRPr>
                <a:solidFill>
                  <a:schemeClr val="accent1"/>
                </a:solidFill>
                <a:highlight>
                  <a:schemeClr val="dk1"/>
                </a:highlight>
              </a:defRPr>
            </a:lvl4pPr>
            <a:lvl5pPr marL="3047924" lvl="4" indent="-423323" algn="ctr">
              <a:spcBef>
                <a:spcPts val="2133"/>
              </a:spcBef>
              <a:spcAft>
                <a:spcPts val="0"/>
              </a:spcAft>
              <a:buClr>
                <a:schemeClr val="accent1"/>
              </a:buClr>
              <a:buSzPts val="1400"/>
              <a:buChar char="○"/>
              <a:defRPr>
                <a:solidFill>
                  <a:schemeClr val="accent1"/>
                </a:solidFill>
                <a:highlight>
                  <a:schemeClr val="dk1"/>
                </a:highlight>
              </a:defRPr>
            </a:lvl5pPr>
            <a:lvl6pPr marL="3657509" lvl="5" indent="-423323" algn="ctr">
              <a:spcBef>
                <a:spcPts val="2133"/>
              </a:spcBef>
              <a:spcAft>
                <a:spcPts val="0"/>
              </a:spcAft>
              <a:buClr>
                <a:schemeClr val="accent1"/>
              </a:buClr>
              <a:buSzPts val="1400"/>
              <a:buChar char="■"/>
              <a:defRPr>
                <a:solidFill>
                  <a:schemeClr val="accent1"/>
                </a:solidFill>
                <a:highlight>
                  <a:schemeClr val="dk1"/>
                </a:highlight>
              </a:defRPr>
            </a:lvl6pPr>
            <a:lvl7pPr marL="4267093" lvl="6" indent="-423323" algn="ctr">
              <a:spcBef>
                <a:spcPts val="2133"/>
              </a:spcBef>
              <a:spcAft>
                <a:spcPts val="0"/>
              </a:spcAft>
              <a:buClr>
                <a:schemeClr val="accent1"/>
              </a:buClr>
              <a:buSzPts val="1400"/>
              <a:buChar char="●"/>
              <a:defRPr>
                <a:solidFill>
                  <a:schemeClr val="accent1"/>
                </a:solidFill>
                <a:highlight>
                  <a:schemeClr val="dk1"/>
                </a:highlight>
              </a:defRPr>
            </a:lvl7pPr>
            <a:lvl8pPr marL="4876678" lvl="7" indent="-423323" algn="ctr">
              <a:spcBef>
                <a:spcPts val="2133"/>
              </a:spcBef>
              <a:spcAft>
                <a:spcPts val="0"/>
              </a:spcAft>
              <a:buClr>
                <a:schemeClr val="accent1"/>
              </a:buClr>
              <a:buSzPts val="1400"/>
              <a:buChar char="○"/>
              <a:defRPr>
                <a:solidFill>
                  <a:schemeClr val="accent1"/>
                </a:solidFill>
                <a:highlight>
                  <a:schemeClr val="dk1"/>
                </a:highlight>
              </a:defRPr>
            </a:lvl8pPr>
            <a:lvl9pPr marL="5486263" lvl="8" indent="-423323" algn="ctr">
              <a:spcBef>
                <a:spcPts val="2133"/>
              </a:spcBef>
              <a:spcAft>
                <a:spcPts val="2133"/>
              </a:spcAft>
              <a:buClr>
                <a:schemeClr val="accent1"/>
              </a:buClr>
              <a:buSzPts val="1400"/>
              <a:buChar char="■"/>
              <a:defRPr>
                <a:solidFill>
                  <a:schemeClr val="accent1"/>
                </a:solidFill>
                <a:highlight>
                  <a:schemeClr val="dk1"/>
                </a:highlight>
              </a:defRPr>
            </a:lvl9pPr>
          </a:lstStyle>
          <a:p>
            <a:endParaRPr/>
          </a:p>
        </p:txBody>
      </p:sp>
      <p:sp>
        <p:nvSpPr>
          <p:cNvPr id="49" name="Google Shape;49;p1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2157328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1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8002365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0E3B4A-0B36-C14C-8381-9A1B10A90B24}"/>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8D170AE-E7EE-B442-B69C-29066D371BE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32C4C71D-27C7-F045-8981-5A648E4116C7}"/>
              </a:ext>
            </a:extLst>
          </p:cNvPr>
          <p:cNvSpPr>
            <a:spLocks noGrp="1"/>
          </p:cNvSpPr>
          <p:nvPr>
            <p:ph type="dt" sz="half" idx="10"/>
          </p:nvPr>
        </p:nvSpPr>
        <p:spPr/>
        <p:txBody>
          <a:bodyPr/>
          <a:lstStyle/>
          <a:p>
            <a:fld id="{EE4E8F9D-BA13-4248-B9BC-E95B3EB0EECE}" type="datetimeFigureOut">
              <a:rPr lang="en-US" smtClean="0"/>
              <a:t>2/22/2021</a:t>
            </a:fld>
            <a:endParaRPr lang="en-US"/>
          </a:p>
        </p:txBody>
      </p:sp>
      <p:sp>
        <p:nvSpPr>
          <p:cNvPr id="5" name="Footer Placeholder 4">
            <a:extLst>
              <a:ext uri="{FF2B5EF4-FFF2-40B4-BE49-F238E27FC236}">
                <a16:creationId xmlns:a16="http://schemas.microsoft.com/office/drawing/2014/main" id="{BABEDE89-3880-5246-A08D-17F81B40E7A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31AA2DE-DBC6-E947-984A-236CFCBAF14F}"/>
              </a:ext>
            </a:extLst>
          </p:cNvPr>
          <p:cNvSpPr>
            <a:spLocks noGrp="1"/>
          </p:cNvSpPr>
          <p:nvPr>
            <p:ph type="sldNum" sz="quarter" idx="12"/>
          </p:nvPr>
        </p:nvSpPr>
        <p:spPr/>
        <p:txBody>
          <a:bodyPr/>
          <a:lstStyle/>
          <a:p>
            <a:fld id="{EFD181B0-5FB7-884E-BD23-94E877DE3A1C}" type="slidenum">
              <a:rPr lang="en-US" smtClean="0"/>
              <a:t>‹#›</a:t>
            </a:fld>
            <a:endParaRPr lang="en-US"/>
          </a:p>
        </p:txBody>
      </p:sp>
    </p:spTree>
    <p:extLst>
      <p:ext uri="{BB962C8B-B14F-4D97-AF65-F5344CB8AC3E}">
        <p14:creationId xmlns:p14="http://schemas.microsoft.com/office/powerpoint/2010/main" val="218275419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EC051C-FAAB-C94E-9BB2-90A88DBE895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578B33B-8674-DE42-BECF-4F49B90A861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CE80B50-CF0A-C94D-8390-6E2F8BD50ACD}"/>
              </a:ext>
            </a:extLst>
          </p:cNvPr>
          <p:cNvSpPr>
            <a:spLocks noGrp="1"/>
          </p:cNvSpPr>
          <p:nvPr>
            <p:ph type="dt" sz="half" idx="10"/>
          </p:nvPr>
        </p:nvSpPr>
        <p:spPr/>
        <p:txBody>
          <a:bodyPr/>
          <a:lstStyle/>
          <a:p>
            <a:fld id="{EE4E8F9D-BA13-4248-B9BC-E95B3EB0EECE}" type="datetimeFigureOut">
              <a:rPr lang="en-US" smtClean="0"/>
              <a:t>2/22/2021</a:t>
            </a:fld>
            <a:endParaRPr lang="en-US"/>
          </a:p>
        </p:txBody>
      </p:sp>
      <p:sp>
        <p:nvSpPr>
          <p:cNvPr id="5" name="Footer Placeholder 4">
            <a:extLst>
              <a:ext uri="{FF2B5EF4-FFF2-40B4-BE49-F238E27FC236}">
                <a16:creationId xmlns:a16="http://schemas.microsoft.com/office/drawing/2014/main" id="{97C0428F-3BB6-F44D-9E03-400201ABE8A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2019EA-3449-5244-B571-6B7281C1BC2A}"/>
              </a:ext>
            </a:extLst>
          </p:cNvPr>
          <p:cNvSpPr>
            <a:spLocks noGrp="1"/>
          </p:cNvSpPr>
          <p:nvPr>
            <p:ph type="sldNum" sz="quarter" idx="12"/>
          </p:nvPr>
        </p:nvSpPr>
        <p:spPr/>
        <p:txBody>
          <a:bodyPr/>
          <a:lstStyle/>
          <a:p>
            <a:fld id="{EFD181B0-5FB7-884E-BD23-94E877DE3A1C}" type="slidenum">
              <a:rPr lang="en-US" smtClean="0"/>
              <a:t>‹#›</a:t>
            </a:fld>
            <a:endParaRPr lang="en-US"/>
          </a:p>
        </p:txBody>
      </p:sp>
    </p:spTree>
    <p:extLst>
      <p:ext uri="{BB962C8B-B14F-4D97-AF65-F5344CB8AC3E}">
        <p14:creationId xmlns:p14="http://schemas.microsoft.com/office/powerpoint/2010/main" val="249342713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0D0EBF-0D87-CF4A-8557-C046E3FFC24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2C3B1CC8-3B84-D949-B491-F0E1EBFC3B6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ACFB7DA-BEEC-4047-B7DB-7E9FC7258356}"/>
              </a:ext>
            </a:extLst>
          </p:cNvPr>
          <p:cNvSpPr>
            <a:spLocks noGrp="1"/>
          </p:cNvSpPr>
          <p:nvPr>
            <p:ph type="dt" sz="half" idx="10"/>
          </p:nvPr>
        </p:nvSpPr>
        <p:spPr/>
        <p:txBody>
          <a:bodyPr/>
          <a:lstStyle/>
          <a:p>
            <a:fld id="{EE4E8F9D-BA13-4248-B9BC-E95B3EB0EECE}" type="datetimeFigureOut">
              <a:rPr lang="en-US" smtClean="0"/>
              <a:t>2/22/2021</a:t>
            </a:fld>
            <a:endParaRPr lang="en-US"/>
          </a:p>
        </p:txBody>
      </p:sp>
      <p:sp>
        <p:nvSpPr>
          <p:cNvPr id="5" name="Footer Placeholder 4">
            <a:extLst>
              <a:ext uri="{FF2B5EF4-FFF2-40B4-BE49-F238E27FC236}">
                <a16:creationId xmlns:a16="http://schemas.microsoft.com/office/drawing/2014/main" id="{514A3D55-6079-B646-80E7-1F9CBE00B3E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915E68F-E666-664F-B122-DDC7FBCE6DD9}"/>
              </a:ext>
            </a:extLst>
          </p:cNvPr>
          <p:cNvSpPr>
            <a:spLocks noGrp="1"/>
          </p:cNvSpPr>
          <p:nvPr>
            <p:ph type="sldNum" sz="quarter" idx="12"/>
          </p:nvPr>
        </p:nvSpPr>
        <p:spPr/>
        <p:txBody>
          <a:bodyPr/>
          <a:lstStyle/>
          <a:p>
            <a:fld id="{EFD181B0-5FB7-884E-BD23-94E877DE3A1C}" type="slidenum">
              <a:rPr lang="en-US" smtClean="0"/>
              <a:t>‹#›</a:t>
            </a:fld>
            <a:endParaRPr lang="en-US"/>
          </a:p>
        </p:txBody>
      </p:sp>
    </p:spTree>
    <p:extLst>
      <p:ext uri="{BB962C8B-B14F-4D97-AF65-F5344CB8AC3E}">
        <p14:creationId xmlns:p14="http://schemas.microsoft.com/office/powerpoint/2010/main" val="360066068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F77C2-EF57-6B4C-B112-C82469C5FFD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6DDAA88-557F-2248-BC68-D82515205A4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790A1E77-16F2-1948-B2F4-BC076CC4606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A3D611AF-BB51-5F4A-9A04-FE514B33FE57}"/>
              </a:ext>
            </a:extLst>
          </p:cNvPr>
          <p:cNvSpPr>
            <a:spLocks noGrp="1"/>
          </p:cNvSpPr>
          <p:nvPr>
            <p:ph type="dt" sz="half" idx="10"/>
          </p:nvPr>
        </p:nvSpPr>
        <p:spPr/>
        <p:txBody>
          <a:bodyPr/>
          <a:lstStyle/>
          <a:p>
            <a:fld id="{EE4E8F9D-BA13-4248-B9BC-E95B3EB0EECE}" type="datetimeFigureOut">
              <a:rPr lang="en-US" smtClean="0"/>
              <a:t>2/22/2021</a:t>
            </a:fld>
            <a:endParaRPr lang="en-US"/>
          </a:p>
        </p:txBody>
      </p:sp>
      <p:sp>
        <p:nvSpPr>
          <p:cNvPr id="6" name="Footer Placeholder 5">
            <a:extLst>
              <a:ext uri="{FF2B5EF4-FFF2-40B4-BE49-F238E27FC236}">
                <a16:creationId xmlns:a16="http://schemas.microsoft.com/office/drawing/2014/main" id="{664FE114-A55F-AA48-846B-E427A605348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89D092-F77C-2146-9369-B37A3582EC52}"/>
              </a:ext>
            </a:extLst>
          </p:cNvPr>
          <p:cNvSpPr>
            <a:spLocks noGrp="1"/>
          </p:cNvSpPr>
          <p:nvPr>
            <p:ph type="sldNum" sz="quarter" idx="12"/>
          </p:nvPr>
        </p:nvSpPr>
        <p:spPr/>
        <p:txBody>
          <a:bodyPr/>
          <a:lstStyle/>
          <a:p>
            <a:fld id="{EFD181B0-5FB7-884E-BD23-94E877DE3A1C}" type="slidenum">
              <a:rPr lang="en-US" smtClean="0"/>
              <a:t>‹#›</a:t>
            </a:fld>
            <a:endParaRPr lang="en-US"/>
          </a:p>
        </p:txBody>
      </p:sp>
    </p:spTree>
    <p:extLst>
      <p:ext uri="{BB962C8B-B14F-4D97-AF65-F5344CB8AC3E}">
        <p14:creationId xmlns:p14="http://schemas.microsoft.com/office/powerpoint/2010/main" val="310146787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51F7AF-FC11-5347-9000-26CE34DEEBF6}"/>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3DEE2F4-928E-3B4B-884E-D2C0AEC095A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104387D-7FEA-C94C-AA02-1B2340198C9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C183094A-4897-354A-8C0D-966F9DBAED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D4CFE2D-6900-774C-A77F-EFABC26E92D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3DB2BA4B-3AE2-2346-9980-A12FF3D3820A}"/>
              </a:ext>
            </a:extLst>
          </p:cNvPr>
          <p:cNvSpPr>
            <a:spLocks noGrp="1"/>
          </p:cNvSpPr>
          <p:nvPr>
            <p:ph type="dt" sz="half" idx="10"/>
          </p:nvPr>
        </p:nvSpPr>
        <p:spPr/>
        <p:txBody>
          <a:bodyPr/>
          <a:lstStyle/>
          <a:p>
            <a:fld id="{EE4E8F9D-BA13-4248-B9BC-E95B3EB0EECE}" type="datetimeFigureOut">
              <a:rPr lang="en-US" smtClean="0"/>
              <a:t>2/22/2021</a:t>
            </a:fld>
            <a:endParaRPr lang="en-US"/>
          </a:p>
        </p:txBody>
      </p:sp>
      <p:sp>
        <p:nvSpPr>
          <p:cNvPr id="8" name="Footer Placeholder 7">
            <a:extLst>
              <a:ext uri="{FF2B5EF4-FFF2-40B4-BE49-F238E27FC236}">
                <a16:creationId xmlns:a16="http://schemas.microsoft.com/office/drawing/2014/main" id="{65940F9F-3726-B34E-9A2E-B83B1265AF0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DFBEAC8-31F2-D348-8F3E-85F582E51346}"/>
              </a:ext>
            </a:extLst>
          </p:cNvPr>
          <p:cNvSpPr>
            <a:spLocks noGrp="1"/>
          </p:cNvSpPr>
          <p:nvPr>
            <p:ph type="sldNum" sz="quarter" idx="12"/>
          </p:nvPr>
        </p:nvSpPr>
        <p:spPr/>
        <p:txBody>
          <a:bodyPr/>
          <a:lstStyle/>
          <a:p>
            <a:fld id="{EFD181B0-5FB7-884E-BD23-94E877DE3A1C}" type="slidenum">
              <a:rPr lang="en-US" smtClean="0"/>
              <a:t>‹#›</a:t>
            </a:fld>
            <a:endParaRPr lang="en-US"/>
          </a:p>
        </p:txBody>
      </p:sp>
    </p:spTree>
    <p:extLst>
      <p:ext uri="{BB962C8B-B14F-4D97-AF65-F5344CB8AC3E}">
        <p14:creationId xmlns:p14="http://schemas.microsoft.com/office/powerpoint/2010/main" val="156870715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0955AC-6E73-4442-8D33-91C10DC6E2AC}"/>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4EBC7BEC-86D8-9D4C-888A-AB6A0AB05C21}"/>
              </a:ext>
            </a:extLst>
          </p:cNvPr>
          <p:cNvSpPr>
            <a:spLocks noGrp="1"/>
          </p:cNvSpPr>
          <p:nvPr>
            <p:ph type="dt" sz="half" idx="10"/>
          </p:nvPr>
        </p:nvSpPr>
        <p:spPr/>
        <p:txBody>
          <a:bodyPr/>
          <a:lstStyle/>
          <a:p>
            <a:fld id="{EE4E8F9D-BA13-4248-B9BC-E95B3EB0EECE}" type="datetimeFigureOut">
              <a:rPr lang="en-US" smtClean="0"/>
              <a:t>2/22/2021</a:t>
            </a:fld>
            <a:endParaRPr lang="en-US"/>
          </a:p>
        </p:txBody>
      </p:sp>
      <p:sp>
        <p:nvSpPr>
          <p:cNvPr id="4" name="Footer Placeholder 3">
            <a:extLst>
              <a:ext uri="{FF2B5EF4-FFF2-40B4-BE49-F238E27FC236}">
                <a16:creationId xmlns:a16="http://schemas.microsoft.com/office/drawing/2014/main" id="{83393A81-59DC-D64A-A86E-4DA2122F95F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9CC1EC9-599F-9045-B11C-F6A822DF3D82}"/>
              </a:ext>
            </a:extLst>
          </p:cNvPr>
          <p:cNvSpPr>
            <a:spLocks noGrp="1"/>
          </p:cNvSpPr>
          <p:nvPr>
            <p:ph type="sldNum" sz="quarter" idx="12"/>
          </p:nvPr>
        </p:nvSpPr>
        <p:spPr/>
        <p:txBody>
          <a:bodyPr/>
          <a:lstStyle/>
          <a:p>
            <a:fld id="{EFD181B0-5FB7-884E-BD23-94E877DE3A1C}" type="slidenum">
              <a:rPr lang="en-US" smtClean="0"/>
              <a:t>‹#›</a:t>
            </a:fld>
            <a:endParaRPr lang="en-US"/>
          </a:p>
        </p:txBody>
      </p:sp>
    </p:spTree>
    <p:extLst>
      <p:ext uri="{BB962C8B-B14F-4D97-AF65-F5344CB8AC3E}">
        <p14:creationId xmlns:p14="http://schemas.microsoft.com/office/powerpoint/2010/main" val="5082526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1955CD1-FD3F-6041-9F1C-E3814EEDA9AB}"/>
              </a:ext>
            </a:extLst>
          </p:cNvPr>
          <p:cNvSpPr>
            <a:spLocks noGrp="1"/>
          </p:cNvSpPr>
          <p:nvPr>
            <p:ph type="dt" sz="half" idx="10"/>
          </p:nvPr>
        </p:nvSpPr>
        <p:spPr/>
        <p:txBody>
          <a:bodyPr/>
          <a:lstStyle/>
          <a:p>
            <a:fld id="{EE4E8F9D-BA13-4248-B9BC-E95B3EB0EECE}" type="datetimeFigureOut">
              <a:rPr lang="en-US" smtClean="0"/>
              <a:t>2/22/2021</a:t>
            </a:fld>
            <a:endParaRPr lang="en-US"/>
          </a:p>
        </p:txBody>
      </p:sp>
      <p:sp>
        <p:nvSpPr>
          <p:cNvPr id="3" name="Footer Placeholder 2">
            <a:extLst>
              <a:ext uri="{FF2B5EF4-FFF2-40B4-BE49-F238E27FC236}">
                <a16:creationId xmlns:a16="http://schemas.microsoft.com/office/drawing/2014/main" id="{99463D51-0E46-3D45-8B04-8008ABD4810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76243C8-6A73-B74E-B795-9664C119D2A4}"/>
              </a:ext>
            </a:extLst>
          </p:cNvPr>
          <p:cNvSpPr>
            <a:spLocks noGrp="1"/>
          </p:cNvSpPr>
          <p:nvPr>
            <p:ph type="sldNum" sz="quarter" idx="12"/>
          </p:nvPr>
        </p:nvSpPr>
        <p:spPr/>
        <p:txBody>
          <a:bodyPr/>
          <a:lstStyle/>
          <a:p>
            <a:fld id="{EFD181B0-5FB7-884E-BD23-94E877DE3A1C}" type="slidenum">
              <a:rPr lang="en-US" smtClean="0"/>
              <a:t>‹#›</a:t>
            </a:fld>
            <a:endParaRPr lang="en-US"/>
          </a:p>
        </p:txBody>
      </p:sp>
    </p:spTree>
    <p:extLst>
      <p:ext uri="{BB962C8B-B14F-4D97-AF65-F5344CB8AC3E}">
        <p14:creationId xmlns:p14="http://schemas.microsoft.com/office/powerpoint/2010/main" val="114110697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44DABF-06FD-8242-9B92-2790B586957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60363455-6805-4643-9AC6-E34F66D67C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70D2248-C804-C547-BD0A-6FE5CBA2B6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12F6F9F-9AE4-594F-ADFB-1F322697D028}"/>
              </a:ext>
            </a:extLst>
          </p:cNvPr>
          <p:cNvSpPr>
            <a:spLocks noGrp="1"/>
          </p:cNvSpPr>
          <p:nvPr>
            <p:ph type="dt" sz="half" idx="10"/>
          </p:nvPr>
        </p:nvSpPr>
        <p:spPr/>
        <p:txBody>
          <a:bodyPr/>
          <a:lstStyle/>
          <a:p>
            <a:fld id="{EE4E8F9D-BA13-4248-B9BC-E95B3EB0EECE}" type="datetimeFigureOut">
              <a:rPr lang="en-US" smtClean="0"/>
              <a:t>2/22/2021</a:t>
            </a:fld>
            <a:endParaRPr lang="en-US"/>
          </a:p>
        </p:txBody>
      </p:sp>
      <p:sp>
        <p:nvSpPr>
          <p:cNvPr id="6" name="Footer Placeholder 5">
            <a:extLst>
              <a:ext uri="{FF2B5EF4-FFF2-40B4-BE49-F238E27FC236}">
                <a16:creationId xmlns:a16="http://schemas.microsoft.com/office/drawing/2014/main" id="{01CF4F42-9909-4940-A8DE-19F39E0AC47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2CB3E7A-F0C5-FD46-A1F5-BA0FBAF9EA01}"/>
              </a:ext>
            </a:extLst>
          </p:cNvPr>
          <p:cNvSpPr>
            <a:spLocks noGrp="1"/>
          </p:cNvSpPr>
          <p:nvPr>
            <p:ph type="sldNum" sz="quarter" idx="12"/>
          </p:nvPr>
        </p:nvSpPr>
        <p:spPr/>
        <p:txBody>
          <a:bodyPr/>
          <a:lstStyle/>
          <a:p>
            <a:fld id="{EFD181B0-5FB7-884E-BD23-94E877DE3A1C}" type="slidenum">
              <a:rPr lang="en-US" smtClean="0"/>
              <a:t>‹#›</a:t>
            </a:fld>
            <a:endParaRPr lang="en-US"/>
          </a:p>
        </p:txBody>
      </p:sp>
    </p:spTree>
    <p:extLst>
      <p:ext uri="{BB962C8B-B14F-4D97-AF65-F5344CB8AC3E}">
        <p14:creationId xmlns:p14="http://schemas.microsoft.com/office/powerpoint/2010/main" val="369786369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9E083-ED6B-8F4D-A016-6FA4ABFFF40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AF870C51-44D5-2E46-9B4B-307E8076EFE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3FBDD0F-1EB1-5945-810E-6738907972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BB1B4BA-6D80-E444-B6AE-C17B9E9FF6C4}"/>
              </a:ext>
            </a:extLst>
          </p:cNvPr>
          <p:cNvSpPr>
            <a:spLocks noGrp="1"/>
          </p:cNvSpPr>
          <p:nvPr>
            <p:ph type="dt" sz="half" idx="10"/>
          </p:nvPr>
        </p:nvSpPr>
        <p:spPr/>
        <p:txBody>
          <a:bodyPr/>
          <a:lstStyle/>
          <a:p>
            <a:fld id="{EE4E8F9D-BA13-4248-B9BC-E95B3EB0EECE}" type="datetimeFigureOut">
              <a:rPr lang="en-US" smtClean="0"/>
              <a:t>2/22/2021</a:t>
            </a:fld>
            <a:endParaRPr lang="en-US"/>
          </a:p>
        </p:txBody>
      </p:sp>
      <p:sp>
        <p:nvSpPr>
          <p:cNvPr id="6" name="Footer Placeholder 5">
            <a:extLst>
              <a:ext uri="{FF2B5EF4-FFF2-40B4-BE49-F238E27FC236}">
                <a16:creationId xmlns:a16="http://schemas.microsoft.com/office/drawing/2014/main" id="{BFE4DC5C-9C8B-E04B-89C1-D5D1141C59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C2608C4-CBC5-864B-B823-8172AC693872}"/>
              </a:ext>
            </a:extLst>
          </p:cNvPr>
          <p:cNvSpPr>
            <a:spLocks noGrp="1"/>
          </p:cNvSpPr>
          <p:nvPr>
            <p:ph type="sldNum" sz="quarter" idx="12"/>
          </p:nvPr>
        </p:nvSpPr>
        <p:spPr/>
        <p:txBody>
          <a:bodyPr/>
          <a:lstStyle/>
          <a:p>
            <a:fld id="{EFD181B0-5FB7-884E-BD23-94E877DE3A1C}" type="slidenum">
              <a:rPr lang="en-US" smtClean="0"/>
              <a:t>‹#›</a:t>
            </a:fld>
            <a:endParaRPr lang="en-US"/>
          </a:p>
        </p:txBody>
      </p:sp>
    </p:spTree>
    <p:extLst>
      <p:ext uri="{BB962C8B-B14F-4D97-AF65-F5344CB8AC3E}">
        <p14:creationId xmlns:p14="http://schemas.microsoft.com/office/powerpoint/2010/main" val="148279564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F87294-0038-954F-BE63-8AB61C70727E}"/>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9DA53A9-0822-D544-8E39-1EE7CDB50A3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5785EBD-2247-6C43-9D92-8BD214DE5616}"/>
              </a:ext>
            </a:extLst>
          </p:cNvPr>
          <p:cNvSpPr>
            <a:spLocks noGrp="1"/>
          </p:cNvSpPr>
          <p:nvPr>
            <p:ph type="dt" sz="half" idx="10"/>
          </p:nvPr>
        </p:nvSpPr>
        <p:spPr/>
        <p:txBody>
          <a:bodyPr/>
          <a:lstStyle/>
          <a:p>
            <a:fld id="{EE4E8F9D-BA13-4248-B9BC-E95B3EB0EECE}" type="datetimeFigureOut">
              <a:rPr lang="en-US" smtClean="0"/>
              <a:t>2/22/2021</a:t>
            </a:fld>
            <a:endParaRPr lang="en-US"/>
          </a:p>
        </p:txBody>
      </p:sp>
      <p:sp>
        <p:nvSpPr>
          <p:cNvPr id="5" name="Footer Placeholder 4">
            <a:extLst>
              <a:ext uri="{FF2B5EF4-FFF2-40B4-BE49-F238E27FC236}">
                <a16:creationId xmlns:a16="http://schemas.microsoft.com/office/drawing/2014/main" id="{C0EDE181-381F-B541-9286-87D4E12758E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26DF08B-FA4A-7642-AA9B-69A69C80D5DC}"/>
              </a:ext>
            </a:extLst>
          </p:cNvPr>
          <p:cNvSpPr>
            <a:spLocks noGrp="1"/>
          </p:cNvSpPr>
          <p:nvPr>
            <p:ph type="sldNum" sz="quarter" idx="12"/>
          </p:nvPr>
        </p:nvSpPr>
        <p:spPr/>
        <p:txBody>
          <a:bodyPr/>
          <a:lstStyle/>
          <a:p>
            <a:fld id="{EFD181B0-5FB7-884E-BD23-94E877DE3A1C}" type="slidenum">
              <a:rPr lang="en-US" smtClean="0"/>
              <a:t>‹#›</a:t>
            </a:fld>
            <a:endParaRPr lang="en-US"/>
          </a:p>
        </p:txBody>
      </p:sp>
    </p:spTree>
    <p:extLst>
      <p:ext uri="{BB962C8B-B14F-4D97-AF65-F5344CB8AC3E}">
        <p14:creationId xmlns:p14="http://schemas.microsoft.com/office/powerpoint/2010/main" val="902702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388AC48-23BE-E846-8676-DE364BDB63F6}"/>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5849823-82A5-8C47-B9FB-1F9A4D43A5E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5F3593E-95B8-D84C-9933-15CDDFB6FEB7}"/>
              </a:ext>
            </a:extLst>
          </p:cNvPr>
          <p:cNvSpPr>
            <a:spLocks noGrp="1"/>
          </p:cNvSpPr>
          <p:nvPr>
            <p:ph type="dt" sz="half" idx="10"/>
          </p:nvPr>
        </p:nvSpPr>
        <p:spPr/>
        <p:txBody>
          <a:bodyPr/>
          <a:lstStyle/>
          <a:p>
            <a:fld id="{EE4E8F9D-BA13-4248-B9BC-E95B3EB0EECE}" type="datetimeFigureOut">
              <a:rPr lang="en-US" smtClean="0"/>
              <a:t>2/22/2021</a:t>
            </a:fld>
            <a:endParaRPr lang="en-US"/>
          </a:p>
        </p:txBody>
      </p:sp>
      <p:sp>
        <p:nvSpPr>
          <p:cNvPr id="5" name="Footer Placeholder 4">
            <a:extLst>
              <a:ext uri="{FF2B5EF4-FFF2-40B4-BE49-F238E27FC236}">
                <a16:creationId xmlns:a16="http://schemas.microsoft.com/office/drawing/2014/main" id="{2D011DFF-7649-5E48-BB25-10DF45C892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846F747-7436-4645-AAE6-4BC3DDAA27BB}"/>
              </a:ext>
            </a:extLst>
          </p:cNvPr>
          <p:cNvSpPr>
            <a:spLocks noGrp="1"/>
          </p:cNvSpPr>
          <p:nvPr>
            <p:ph type="sldNum" sz="quarter" idx="12"/>
          </p:nvPr>
        </p:nvSpPr>
        <p:spPr/>
        <p:txBody>
          <a:bodyPr/>
          <a:lstStyle/>
          <a:p>
            <a:fld id="{EFD181B0-5FB7-884E-BD23-94E877DE3A1C}" type="slidenum">
              <a:rPr lang="en-US" smtClean="0"/>
              <a:t>‹#›</a:t>
            </a:fld>
            <a:endParaRPr lang="en-US"/>
          </a:p>
        </p:txBody>
      </p:sp>
    </p:spTree>
    <p:extLst>
      <p:ext uri="{BB962C8B-B14F-4D97-AF65-F5344CB8AC3E}">
        <p14:creationId xmlns:p14="http://schemas.microsoft.com/office/powerpoint/2010/main" val="6345610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Content - Co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BBAFE-8CFE-4C7D-9FC5-F44CFAC9011F}"/>
              </a:ext>
            </a:extLst>
          </p:cNvPr>
          <p:cNvSpPr>
            <a:spLocks noGrp="1"/>
          </p:cNvSpPr>
          <p:nvPr>
            <p:ph type="title" hasCustomPrompt="1"/>
          </p:nvPr>
        </p:nvSpPr>
        <p:spPr>
          <a:xfrm>
            <a:off x="207578" y="463327"/>
            <a:ext cx="11577053" cy="733425"/>
          </a:xfrm>
          <a:prstGeom prst="rect">
            <a:avLst/>
          </a:prstGeom>
        </p:spPr>
        <p:txBody>
          <a:bodyPr/>
          <a:lstStyle>
            <a:lvl1pPr>
              <a:defRPr sz="4800" b="1"/>
            </a:lvl1pPr>
          </a:lstStyle>
          <a:p>
            <a:r>
              <a:rPr lang="en-US" b="1"/>
              <a:t>Slide Heading- bold 48PT</a:t>
            </a:r>
            <a:endParaRPr lang="en-GB"/>
          </a:p>
        </p:txBody>
      </p:sp>
      <p:sp>
        <p:nvSpPr>
          <p:cNvPr id="3" name="Slide Number Placeholder 2">
            <a:extLst>
              <a:ext uri="{FF2B5EF4-FFF2-40B4-BE49-F238E27FC236}">
                <a16:creationId xmlns:a16="http://schemas.microsoft.com/office/drawing/2014/main" id="{F235524B-8F37-445C-93A1-E8CDF0214FC9}"/>
              </a:ext>
            </a:extLst>
          </p:cNvPr>
          <p:cNvSpPr>
            <a:spLocks noGrp="1"/>
          </p:cNvSpPr>
          <p:nvPr>
            <p:ph type="sldNum" sz="quarter" idx="10"/>
          </p:nvPr>
        </p:nvSpPr>
        <p:spPr/>
        <p:txBody>
          <a:bodyPr/>
          <a:lstStyle>
            <a:lvl1pPr>
              <a:defRPr>
                <a:solidFill>
                  <a:schemeClr val="bg1">
                    <a:lumMod val="65000"/>
                  </a:schemeClr>
                </a:solidFill>
              </a:defRPr>
            </a:lvl1pPr>
          </a:lstStyle>
          <a:p>
            <a:fld id="{F5C595EC-AD6B-4BA9-9536-2D8040DEFD29}" type="slidenum">
              <a:rPr lang="en-GB" smtClean="0"/>
              <a:pPr/>
              <a:t>‹#›</a:t>
            </a:fld>
            <a:endParaRPr lang="en-GB"/>
          </a:p>
        </p:txBody>
      </p:sp>
      <p:sp>
        <p:nvSpPr>
          <p:cNvPr id="4" name="Text Placeholder 3">
            <a:extLst>
              <a:ext uri="{FF2B5EF4-FFF2-40B4-BE49-F238E27FC236}">
                <a16:creationId xmlns:a16="http://schemas.microsoft.com/office/drawing/2014/main" id="{3AEAC586-ECC4-4C7E-8FB6-000C13037AB4}"/>
              </a:ext>
            </a:extLst>
          </p:cNvPr>
          <p:cNvSpPr>
            <a:spLocks noGrp="1"/>
          </p:cNvSpPr>
          <p:nvPr>
            <p:ph type="body" sz="quarter" idx="16" hasCustomPrompt="1"/>
          </p:nvPr>
        </p:nvSpPr>
        <p:spPr>
          <a:xfrm>
            <a:off x="7745413" y="6237288"/>
            <a:ext cx="3970337" cy="374650"/>
          </a:xfrm>
          <a:prstGeom prst="rect">
            <a:avLst/>
          </a:prstGeom>
        </p:spPr>
        <p:txBody>
          <a:bodyPr anchor="ctr"/>
          <a:lstStyle>
            <a:lvl1pPr algn="r">
              <a:buFontTx/>
              <a:buNone/>
              <a:defRPr sz="1200">
                <a:solidFill>
                  <a:schemeClr val="bg1">
                    <a:lumMod val="65000"/>
                  </a:schemeClr>
                </a:solidFill>
              </a:defRPr>
            </a:lvl1pPr>
          </a:lstStyle>
          <a:p>
            <a:pPr lvl="0"/>
            <a:r>
              <a:rPr lang="en-GB" sz="1200"/>
              <a:t>Attribution – 12pt</a:t>
            </a:r>
            <a:endParaRPr lang="en-GB"/>
          </a:p>
        </p:txBody>
      </p:sp>
      <p:sp>
        <p:nvSpPr>
          <p:cNvPr id="10" name="Text Placeholder 2">
            <a:extLst>
              <a:ext uri="{FF2B5EF4-FFF2-40B4-BE49-F238E27FC236}">
                <a16:creationId xmlns:a16="http://schemas.microsoft.com/office/drawing/2014/main" id="{9CC7FA81-F1BD-43CE-B9BB-4F152BB52C47}"/>
              </a:ext>
            </a:extLst>
          </p:cNvPr>
          <p:cNvSpPr>
            <a:spLocks noGrp="1"/>
          </p:cNvSpPr>
          <p:nvPr>
            <p:ph type="body" sz="quarter" idx="12" hasCustomPrompt="1"/>
          </p:nvPr>
        </p:nvSpPr>
        <p:spPr>
          <a:xfrm>
            <a:off x="233125" y="1380930"/>
            <a:ext cx="11551507" cy="4640358"/>
          </a:xfrm>
          <a:prstGeom prst="rect">
            <a:avLst/>
          </a:prstGeom>
        </p:spPr>
        <p:txBody>
          <a:bodyPr/>
          <a:lstStyle>
            <a:lvl1pPr marL="0" indent="0">
              <a:buClr>
                <a:schemeClr val="accent1"/>
              </a:buClr>
              <a:buFontTx/>
              <a:buNone/>
              <a:defRPr/>
            </a:lvl1pPr>
            <a:lvl2pPr>
              <a:defRPr/>
            </a:lvl2pPr>
          </a:lstStyle>
          <a:p>
            <a:pPr lvl="0"/>
            <a:r>
              <a:rPr lang="en-US"/>
              <a:t>Body copy Calibri 28pt</a:t>
            </a:r>
          </a:p>
        </p:txBody>
      </p:sp>
    </p:spTree>
    <p:extLst>
      <p:ext uri="{BB962C8B-B14F-4D97-AF65-F5344CB8AC3E}">
        <p14:creationId xmlns:p14="http://schemas.microsoft.com/office/powerpoint/2010/main" val="38481536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2" Type="http://schemas.openxmlformats.org/officeDocument/2006/relationships/slideLayout" Target="../slideLayouts/slideLayout30.xml"/><Relationship Id="rId16" Type="http://schemas.openxmlformats.org/officeDocument/2006/relationships/image" Target="../media/image5.png"/><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theme" Target="../theme/theme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0.xml"/><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theme" Target="../theme/theme4.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1.xml"/><Relationship Id="rId13" Type="http://schemas.openxmlformats.org/officeDocument/2006/relationships/theme" Target="../theme/theme5.xml"/><Relationship Id="rId3" Type="http://schemas.openxmlformats.org/officeDocument/2006/relationships/slideLayout" Target="../slideLayouts/slideLayout56.xml"/><Relationship Id="rId7" Type="http://schemas.openxmlformats.org/officeDocument/2006/relationships/slideLayout" Target="../slideLayouts/slideLayout60.xml"/><Relationship Id="rId12" Type="http://schemas.openxmlformats.org/officeDocument/2006/relationships/slideLayout" Target="../slideLayouts/slideLayout65.xml"/><Relationship Id="rId2" Type="http://schemas.openxmlformats.org/officeDocument/2006/relationships/slideLayout" Target="../slideLayouts/slideLayout55.xml"/><Relationship Id="rId1" Type="http://schemas.openxmlformats.org/officeDocument/2006/relationships/slideLayout" Target="../slideLayouts/slideLayout54.xml"/><Relationship Id="rId6" Type="http://schemas.openxmlformats.org/officeDocument/2006/relationships/slideLayout" Target="../slideLayouts/slideLayout59.xml"/><Relationship Id="rId11" Type="http://schemas.openxmlformats.org/officeDocument/2006/relationships/slideLayout" Target="../slideLayouts/slideLayout64.xml"/><Relationship Id="rId5" Type="http://schemas.openxmlformats.org/officeDocument/2006/relationships/slideLayout" Target="../slideLayouts/slideLayout58.xml"/><Relationship Id="rId10" Type="http://schemas.openxmlformats.org/officeDocument/2006/relationships/slideLayout" Target="../slideLayouts/slideLayout63.xml"/><Relationship Id="rId4" Type="http://schemas.openxmlformats.org/officeDocument/2006/relationships/slideLayout" Target="../slideLayouts/slideLayout57.xml"/><Relationship Id="rId9" Type="http://schemas.openxmlformats.org/officeDocument/2006/relationships/slideLayout" Target="../slideLayouts/slideLayout6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09FDF6D-BB14-4D60-B734-04CBD528A59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695C6EB-C7C4-4278-A144-46D790052C6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3504DB-4AC8-4A88-921F-DAF290DC84B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536A56-CD51-46CF-86C6-EB92C4BBE2BC}" type="datetimeFigureOut">
              <a:rPr lang="en-GB" smtClean="0"/>
              <a:t>22/02/2021</a:t>
            </a:fld>
            <a:endParaRPr lang="en-GB"/>
          </a:p>
        </p:txBody>
      </p:sp>
      <p:sp>
        <p:nvSpPr>
          <p:cNvPr id="5" name="Footer Placeholder 4">
            <a:extLst>
              <a:ext uri="{FF2B5EF4-FFF2-40B4-BE49-F238E27FC236}">
                <a16:creationId xmlns:a16="http://schemas.microsoft.com/office/drawing/2014/main" id="{492B8BCC-D820-4CFB-BD25-6929ECE6BAC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1D4CA16-9396-42E5-8795-7CE7EF163FF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CB4B4D-7CA3-9044-876B-883B54F8677D}" type="slidenum">
              <a:rPr lang="en-GB" smtClean="0"/>
              <a:t>‹#›</a:t>
            </a:fld>
            <a:endParaRPr lang="en-GB"/>
          </a:p>
        </p:txBody>
      </p:sp>
    </p:spTree>
    <p:extLst>
      <p:ext uri="{BB962C8B-B14F-4D97-AF65-F5344CB8AC3E}">
        <p14:creationId xmlns:p14="http://schemas.microsoft.com/office/powerpoint/2010/main" val="2992057699"/>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717" r:id="rId12"/>
    <p:sldLayoutId id="2147483770" r:id="rId13"/>
    <p:sldLayoutId id="2147483771" r:id="rId14"/>
    <p:sldLayoutId id="2147483772" r:id="rId15"/>
    <p:sldLayoutId id="214748377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F99F8B0-5A76-43DE-A23B-50F1A130B43E}"/>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B8CEB8A2-0A14-448F-A1CF-D10D394909A4}"/>
              </a:ext>
            </a:extLst>
          </p:cNvPr>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02E48F55-61EC-461C-BDDF-69BB4F6EEF48}"/>
              </a:ext>
            </a:extLst>
          </p:cNvPr>
          <p:cNvSpPr>
            <a:spLocks noGrp="1"/>
          </p:cNvSpPr>
          <p:nvPr>
            <p:ph type="dt" sz="half" idx="2"/>
          </p:nvPr>
        </p:nvSpPr>
        <p:spPr>
          <a:xfrm>
            <a:off x="609600" y="6356351"/>
            <a:ext cx="28448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defRPr>
            </a:lvl1pPr>
          </a:lstStyle>
          <a:p>
            <a:pPr>
              <a:defRPr/>
            </a:pPr>
            <a:fld id="{BDB13E33-7737-40F1-ADE7-108E57453C71}" type="datetimeFigureOut">
              <a:rPr lang="en-US" altLang="en-US"/>
              <a:pPr>
                <a:defRPr/>
              </a:pPr>
              <a:t>2/22/2021</a:t>
            </a:fld>
            <a:endParaRPr lang="en-US" altLang="en-US"/>
          </a:p>
        </p:txBody>
      </p:sp>
      <p:sp>
        <p:nvSpPr>
          <p:cNvPr id="5" name="Footer Placeholder 4">
            <a:extLst>
              <a:ext uri="{FF2B5EF4-FFF2-40B4-BE49-F238E27FC236}">
                <a16:creationId xmlns:a16="http://schemas.microsoft.com/office/drawing/2014/main" id="{391ABAC3-D128-4D55-9213-3EC151DB55E6}"/>
              </a:ext>
            </a:extLst>
          </p:cNvPr>
          <p:cNvSpPr>
            <a:spLocks noGrp="1"/>
          </p:cNvSpPr>
          <p:nvPr>
            <p:ph type="ftr" sz="quarter" idx="3"/>
          </p:nvPr>
        </p:nvSpPr>
        <p:spPr>
          <a:xfrm>
            <a:off x="4165600" y="6356351"/>
            <a:ext cx="38608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defRPr>
            </a:lvl1pPr>
          </a:lstStyle>
          <a:p>
            <a:pPr>
              <a:defRPr/>
            </a:pPr>
            <a:endParaRPr lang="en-US" altLang="en-US"/>
          </a:p>
        </p:txBody>
      </p:sp>
      <p:sp>
        <p:nvSpPr>
          <p:cNvPr id="6" name="Slide Number Placeholder 5">
            <a:extLst>
              <a:ext uri="{FF2B5EF4-FFF2-40B4-BE49-F238E27FC236}">
                <a16:creationId xmlns:a16="http://schemas.microsoft.com/office/drawing/2014/main" id="{B31ED30C-83AE-4DFA-B367-D4537E719FA4}"/>
              </a:ext>
            </a:extLst>
          </p:cNvPr>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E041CB06-05E5-4EB2-8570-55F7FA8F2DB9}" type="slidenum">
              <a:rPr lang="en-US" altLang="en-US"/>
              <a:pPr/>
              <a:t>‹#›</a:t>
            </a:fld>
            <a:endParaRPr lang="en-US" altLang="en-US"/>
          </a:p>
        </p:txBody>
      </p:sp>
    </p:spTree>
    <p:extLst>
      <p:ext uri="{BB962C8B-B14F-4D97-AF65-F5344CB8AC3E}">
        <p14:creationId xmlns:p14="http://schemas.microsoft.com/office/powerpoint/2010/main" val="1099526271"/>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6" r:id="rId12"/>
  </p:sldLayoutIdLst>
  <p:transition spd="med">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CCECFF"/>
        </a:solidFill>
        <a:effectLst/>
      </p:bgPr>
    </p:bg>
    <p:spTree>
      <p:nvGrpSpPr>
        <p:cNvPr id="1" name=""/>
        <p:cNvGrpSpPr/>
        <p:nvPr/>
      </p:nvGrpSpPr>
      <p:grpSpPr>
        <a:xfrm>
          <a:off x="0" y="0"/>
          <a:ext cx="0" cy="0"/>
          <a:chOff x="0" y="0"/>
          <a:chExt cx="0" cy="0"/>
        </a:xfrm>
      </p:grpSpPr>
      <p:pic>
        <p:nvPicPr>
          <p:cNvPr id="2050" name="Picture 6" descr="IoE_286_landscape.png"/>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0" y="0"/>
            <a:ext cx="12192000" cy="1227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4539934"/>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0" r:id="rId12"/>
    <p:sldLayoutId id="2147483731" r:id="rId13"/>
    <p:sldLayoutId id="2147483732" r:id="rId14"/>
  </p:sldLayoutIdLst>
  <p:txStyles>
    <p:titleStyle>
      <a:lvl1pPr algn="ctr" defTabSz="457200" rtl="0" eaLnBrk="0" fontAlgn="base" hangingPunct="0">
        <a:spcBef>
          <a:spcPct val="0"/>
        </a:spcBef>
        <a:spcAft>
          <a:spcPct val="0"/>
        </a:spcAft>
        <a:defRPr sz="4400" kern="1200">
          <a:solidFill>
            <a:schemeClr val="tx1"/>
          </a:solidFill>
          <a:latin typeface="+mj-lt"/>
          <a:ea typeface="MS PGothic" panose="020B0600070205080204" pitchFamily="34" charset="-128"/>
          <a:cs typeface="+mj-cs"/>
        </a:defRPr>
      </a:lvl1pPr>
      <a:lvl2pPr algn="ctr" defTabSz="457200" rtl="0" eaLnBrk="0" fontAlgn="base" hangingPunct="0">
        <a:spcBef>
          <a:spcPct val="0"/>
        </a:spcBef>
        <a:spcAft>
          <a:spcPct val="0"/>
        </a:spcAft>
        <a:defRPr sz="4400">
          <a:solidFill>
            <a:schemeClr val="tx1"/>
          </a:solidFill>
          <a:latin typeface="Arial" panose="020B0604020202020204" pitchFamily="34" charset="0"/>
          <a:ea typeface="MS PGothic" panose="020B0600070205080204" pitchFamily="34" charset="-128"/>
        </a:defRPr>
      </a:lvl2pPr>
      <a:lvl3pPr algn="ctr" defTabSz="457200" rtl="0" eaLnBrk="0" fontAlgn="base" hangingPunct="0">
        <a:spcBef>
          <a:spcPct val="0"/>
        </a:spcBef>
        <a:spcAft>
          <a:spcPct val="0"/>
        </a:spcAft>
        <a:defRPr sz="4400">
          <a:solidFill>
            <a:schemeClr val="tx1"/>
          </a:solidFill>
          <a:latin typeface="Arial" panose="020B0604020202020204" pitchFamily="34" charset="0"/>
          <a:ea typeface="MS PGothic" panose="020B0600070205080204" pitchFamily="34" charset="-128"/>
        </a:defRPr>
      </a:lvl3pPr>
      <a:lvl4pPr algn="ctr" defTabSz="457200" rtl="0" eaLnBrk="0" fontAlgn="base" hangingPunct="0">
        <a:spcBef>
          <a:spcPct val="0"/>
        </a:spcBef>
        <a:spcAft>
          <a:spcPct val="0"/>
        </a:spcAft>
        <a:defRPr sz="4400">
          <a:solidFill>
            <a:schemeClr val="tx1"/>
          </a:solidFill>
          <a:latin typeface="Arial" panose="020B0604020202020204" pitchFamily="34" charset="0"/>
          <a:ea typeface="MS PGothic" panose="020B0600070205080204" pitchFamily="34" charset="-128"/>
        </a:defRPr>
      </a:lvl4pPr>
      <a:lvl5pPr algn="ctr" defTabSz="457200" rtl="0" eaLnBrk="0" fontAlgn="base" hangingPunct="0">
        <a:spcBef>
          <a:spcPct val="0"/>
        </a:spcBef>
        <a:spcAft>
          <a:spcPct val="0"/>
        </a:spcAft>
        <a:defRPr sz="4400">
          <a:solidFill>
            <a:schemeClr val="tx1"/>
          </a:solidFill>
          <a:latin typeface="Arial" panose="020B0604020202020204" pitchFamily="34" charset="0"/>
          <a:ea typeface="MS PGothic" panose="020B0600070205080204" pitchFamily="34" charset="-128"/>
        </a:defRPr>
      </a:lvl5pPr>
      <a:lvl6pPr marL="457200" algn="ctr" defTabSz="457200" rtl="0" fontAlgn="base">
        <a:spcBef>
          <a:spcPct val="0"/>
        </a:spcBef>
        <a:spcAft>
          <a:spcPct val="0"/>
        </a:spcAft>
        <a:defRPr sz="4400">
          <a:solidFill>
            <a:schemeClr val="tx1"/>
          </a:solidFill>
          <a:latin typeface="Arial" panose="020B0604020202020204" pitchFamily="34" charset="0"/>
          <a:ea typeface="MS PGothic" panose="020B0600070205080204" pitchFamily="34" charset="-128"/>
        </a:defRPr>
      </a:lvl6pPr>
      <a:lvl7pPr marL="914400" algn="ctr" defTabSz="457200" rtl="0" fontAlgn="base">
        <a:spcBef>
          <a:spcPct val="0"/>
        </a:spcBef>
        <a:spcAft>
          <a:spcPct val="0"/>
        </a:spcAft>
        <a:defRPr sz="4400">
          <a:solidFill>
            <a:schemeClr val="tx1"/>
          </a:solidFill>
          <a:latin typeface="Arial" panose="020B0604020202020204" pitchFamily="34" charset="0"/>
          <a:ea typeface="MS PGothic" panose="020B0600070205080204" pitchFamily="34" charset="-128"/>
        </a:defRPr>
      </a:lvl7pPr>
      <a:lvl8pPr marL="1371600" algn="ctr" defTabSz="457200" rtl="0" fontAlgn="base">
        <a:spcBef>
          <a:spcPct val="0"/>
        </a:spcBef>
        <a:spcAft>
          <a:spcPct val="0"/>
        </a:spcAft>
        <a:defRPr sz="4400">
          <a:solidFill>
            <a:schemeClr val="tx1"/>
          </a:solidFill>
          <a:latin typeface="Arial" panose="020B0604020202020204" pitchFamily="34" charset="0"/>
          <a:ea typeface="MS PGothic" panose="020B0600070205080204" pitchFamily="34" charset="-128"/>
        </a:defRPr>
      </a:lvl8pPr>
      <a:lvl9pPr marL="1828800" algn="ctr" defTabSz="457200" rtl="0" fontAlgn="base">
        <a:spcBef>
          <a:spcPct val="0"/>
        </a:spcBef>
        <a:spcAft>
          <a:spcPct val="0"/>
        </a:spcAft>
        <a:defRPr sz="4400">
          <a:solidFill>
            <a:schemeClr val="tx1"/>
          </a:solidFill>
          <a:latin typeface="Arial" panose="020B0604020202020204" pitchFamily="34" charset="0"/>
          <a:ea typeface="MS PGothic" panose="020B0600070205080204" pitchFamily="34" charset="-128"/>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anose="020B0600070205080204" pitchFamily="34" charset="-128"/>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anose="020B0600070205080204" pitchFamily="34"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anose="020B0600070205080204" pitchFamily="34"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390467"/>
            <a:ext cx="11360800" cy="10680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1pPr>
            <a:lvl2pPr lvl="1">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2pPr>
            <a:lvl3pPr lvl="2">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3pPr>
            <a:lvl4pPr lvl="3">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4pPr>
            <a:lvl5pPr lvl="4">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5pPr>
            <a:lvl6pPr lvl="5">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6pPr>
            <a:lvl7pPr lvl="6">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7pPr>
            <a:lvl8pPr lvl="7">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8pPr>
            <a:lvl9pPr lvl="8">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9pPr>
          </a:lstStyle>
          <a:p>
            <a:endParaRPr/>
          </a:p>
        </p:txBody>
      </p:sp>
      <p:sp>
        <p:nvSpPr>
          <p:cNvPr id="7" name="Google Shape;7;p1"/>
          <p:cNvSpPr txBox="1">
            <a:spLocks noGrp="1"/>
          </p:cNvSpPr>
          <p:nvPr>
            <p:ph type="body" idx="1"/>
          </p:nvPr>
        </p:nvSpPr>
        <p:spPr>
          <a:xfrm>
            <a:off x="415600" y="1638233"/>
            <a:ext cx="11360800" cy="44536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marL="914400" lvl="1" indent="-3175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marL="1371600" lvl="2" indent="-3175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marL="1828800" lvl="3" indent="-3175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marL="2286000" lvl="4" indent="-3175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marL="2743200" lvl="5" indent="-3175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marL="3200400" lvl="6" indent="-3175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marL="3657600" lvl="7" indent="-3175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marL="4114800" lvl="8" indent="-31750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a:endParaRPr/>
          </a:p>
        </p:txBody>
      </p:sp>
      <p:sp>
        <p:nvSpPr>
          <p:cNvPr id="8" name="Google Shape;8;p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a:buNone/>
              <a:defRPr sz="1333">
                <a:solidFill>
                  <a:schemeClr val="accent1"/>
                </a:solidFill>
                <a:latin typeface="Source Code Pro"/>
                <a:ea typeface="Source Code Pro"/>
                <a:cs typeface="Source Code Pro"/>
                <a:sym typeface="Source Code Pro"/>
              </a:defRPr>
            </a:lvl1pPr>
            <a:lvl2pPr lvl="1" algn="r">
              <a:buNone/>
              <a:defRPr sz="1333">
                <a:solidFill>
                  <a:schemeClr val="accent1"/>
                </a:solidFill>
                <a:latin typeface="Source Code Pro"/>
                <a:ea typeface="Source Code Pro"/>
                <a:cs typeface="Source Code Pro"/>
                <a:sym typeface="Source Code Pro"/>
              </a:defRPr>
            </a:lvl2pPr>
            <a:lvl3pPr lvl="2" algn="r">
              <a:buNone/>
              <a:defRPr sz="1333">
                <a:solidFill>
                  <a:schemeClr val="accent1"/>
                </a:solidFill>
                <a:latin typeface="Source Code Pro"/>
                <a:ea typeface="Source Code Pro"/>
                <a:cs typeface="Source Code Pro"/>
                <a:sym typeface="Source Code Pro"/>
              </a:defRPr>
            </a:lvl3pPr>
            <a:lvl4pPr lvl="3" algn="r">
              <a:buNone/>
              <a:defRPr sz="1333">
                <a:solidFill>
                  <a:schemeClr val="accent1"/>
                </a:solidFill>
                <a:latin typeface="Source Code Pro"/>
                <a:ea typeface="Source Code Pro"/>
                <a:cs typeface="Source Code Pro"/>
                <a:sym typeface="Source Code Pro"/>
              </a:defRPr>
            </a:lvl4pPr>
            <a:lvl5pPr lvl="4" algn="r">
              <a:buNone/>
              <a:defRPr sz="1333">
                <a:solidFill>
                  <a:schemeClr val="accent1"/>
                </a:solidFill>
                <a:latin typeface="Source Code Pro"/>
                <a:ea typeface="Source Code Pro"/>
                <a:cs typeface="Source Code Pro"/>
                <a:sym typeface="Source Code Pro"/>
              </a:defRPr>
            </a:lvl5pPr>
            <a:lvl6pPr lvl="5" algn="r">
              <a:buNone/>
              <a:defRPr sz="1333">
                <a:solidFill>
                  <a:schemeClr val="accent1"/>
                </a:solidFill>
                <a:latin typeface="Source Code Pro"/>
                <a:ea typeface="Source Code Pro"/>
                <a:cs typeface="Source Code Pro"/>
                <a:sym typeface="Source Code Pro"/>
              </a:defRPr>
            </a:lvl6pPr>
            <a:lvl7pPr lvl="6" algn="r">
              <a:buNone/>
              <a:defRPr sz="1333">
                <a:solidFill>
                  <a:schemeClr val="accent1"/>
                </a:solidFill>
                <a:latin typeface="Source Code Pro"/>
                <a:ea typeface="Source Code Pro"/>
                <a:cs typeface="Source Code Pro"/>
                <a:sym typeface="Source Code Pro"/>
              </a:defRPr>
            </a:lvl7pPr>
            <a:lvl8pPr lvl="7" algn="r">
              <a:buNone/>
              <a:defRPr sz="1333">
                <a:solidFill>
                  <a:schemeClr val="accent1"/>
                </a:solidFill>
                <a:latin typeface="Source Code Pro"/>
                <a:ea typeface="Source Code Pro"/>
                <a:cs typeface="Source Code Pro"/>
                <a:sym typeface="Source Code Pro"/>
              </a:defRPr>
            </a:lvl8pPr>
            <a:lvl9pPr lvl="8" algn="r">
              <a:buNone/>
              <a:defRPr sz="1333">
                <a:solidFill>
                  <a:schemeClr val="accent1"/>
                </a:solidFill>
                <a:latin typeface="Source Code Pro"/>
                <a:ea typeface="Source Code Pro"/>
                <a:cs typeface="Source Code Pro"/>
                <a:sym typeface="Source Code Pro"/>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84162809"/>
      </p:ext>
    </p:extLst>
  </p:cSld>
  <p:clrMap bg1="lt1" tx1="dk1" bg2="dk2" tx2="lt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45E462A-C34A-D047-A87A-CC22FC2B372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FC188C7-2AD4-4B44-8AC3-001269F3D65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8D57556-095E-0C4B-885F-DBC92F3E950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4E8F9D-BA13-4248-B9BC-E95B3EB0EECE}" type="datetimeFigureOut">
              <a:rPr lang="en-US" smtClean="0"/>
              <a:t>2/22/2021</a:t>
            </a:fld>
            <a:endParaRPr lang="en-US"/>
          </a:p>
        </p:txBody>
      </p:sp>
      <p:sp>
        <p:nvSpPr>
          <p:cNvPr id="5" name="Footer Placeholder 4">
            <a:extLst>
              <a:ext uri="{FF2B5EF4-FFF2-40B4-BE49-F238E27FC236}">
                <a16:creationId xmlns:a16="http://schemas.microsoft.com/office/drawing/2014/main" id="{6546CAD3-D18F-584B-BFEE-C26B5AD17D9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A017A6A-F5D2-8948-A8C7-47A2E047E1C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D181B0-5FB7-884E-BD23-94E877DE3A1C}" type="slidenum">
              <a:rPr lang="en-US" smtClean="0"/>
              <a:t>‹#›</a:t>
            </a:fld>
            <a:endParaRPr lang="en-US"/>
          </a:p>
        </p:txBody>
      </p:sp>
    </p:spTree>
    <p:extLst>
      <p:ext uri="{BB962C8B-B14F-4D97-AF65-F5344CB8AC3E}">
        <p14:creationId xmlns:p14="http://schemas.microsoft.com/office/powerpoint/2010/main" val="1806112712"/>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57"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mailto:s.twiselton@shu.ac.uk" TargetMode="Externa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jpeg"/><Relationship Id="rId2" Type="http://schemas.openxmlformats.org/officeDocument/2006/relationships/diagramData" Target="../diagrams/data2.xml"/><Relationship Id="rId1" Type="http://schemas.openxmlformats.org/officeDocument/2006/relationships/slideLayout" Target="../slideLayouts/slideLayout1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8.png"/><Relationship Id="rId7" Type="http://schemas.openxmlformats.org/officeDocument/2006/relationships/image" Target="../media/image21.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7.png"/><Relationship Id="rId1" Type="http://schemas.openxmlformats.org/officeDocument/2006/relationships/slideLayout" Target="../slideLayouts/slideLayout23.xml"/><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xml"/><Relationship Id="rId1" Type="http://schemas.openxmlformats.org/officeDocument/2006/relationships/slideLayout" Target="../slideLayouts/slideLayout28.xml"/><Relationship Id="rId5" Type="http://schemas.openxmlformats.org/officeDocument/2006/relationships/hyperlink" Target="https://www.gov.uk/government/publications/initial-teacher-training-itt-core-content-framework" TargetMode="External"/><Relationship Id="rId4" Type="http://schemas.openxmlformats.org/officeDocument/2006/relationships/image" Target="../media/image29.png"/></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5.xml"/><Relationship Id="rId1" Type="http://schemas.openxmlformats.org/officeDocument/2006/relationships/slideLayout" Target="../slideLayouts/slideLayout2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8.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2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2.jpeg"/><Relationship Id="rId1" Type="http://schemas.openxmlformats.org/officeDocument/2006/relationships/slideLayout" Target="../slideLayouts/slideLayout23.xml"/></Relationships>
</file>

<file path=ppt/slides/_rels/slide2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9.xml"/><Relationship Id="rId1" Type="http://schemas.openxmlformats.org/officeDocument/2006/relationships/slideLayout" Target="../slideLayouts/slideLayout1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 Id="rId9" Type="http://schemas.openxmlformats.org/officeDocument/2006/relationships/image" Target="../media/image35.sv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8.xml"/></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1.xml"/><Relationship Id="rId1" Type="http://schemas.openxmlformats.org/officeDocument/2006/relationships/slideLayout" Target="../slideLayouts/slideLayout41.xml"/></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2.xml"/><Relationship Id="rId1" Type="http://schemas.openxmlformats.org/officeDocument/2006/relationships/slideLayout" Target="../slideLayouts/slideLayout30.xml"/></Relationships>
</file>

<file path=ppt/slides/_rels/slide2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3.xml"/><Relationship Id="rId1" Type="http://schemas.openxmlformats.org/officeDocument/2006/relationships/slideLayout" Target="../slideLayouts/slideLayout3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3.xml"/></Relationships>
</file>

<file path=ppt/slides/_rels/slide2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32.xml"/></Relationships>
</file>

<file path=ppt/slides/_rels/slide3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5.xml"/><Relationship Id="rId1" Type="http://schemas.openxmlformats.org/officeDocument/2006/relationships/slideLayout" Target="../slideLayouts/slideLayout33.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9.xml"/></Relationships>
</file>

<file path=ppt/slides/_rels/slide3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7.xml"/><Relationship Id="rId1" Type="http://schemas.openxmlformats.org/officeDocument/2006/relationships/slideLayout" Target="../slideLayouts/slideLayout31.xml"/><Relationship Id="rId5" Type="http://schemas.openxmlformats.org/officeDocument/2006/relationships/image" Target="../media/image46.png"/><Relationship Id="rId4" Type="http://schemas.openxmlformats.org/officeDocument/2006/relationships/hyperlink" Target="https://www.google.co.th/url?sa=i&amp;rct=j&amp;q=&amp;esrc=s&amp;source=images&amp;cd=&amp;ved=0ahUKEwj3qqu2yd3XAhXR-KQKHfCTAREQjRwIBw&amp;url=https://unidirectory.auckland.ac.nz/profile/f-langdon&amp;psig=AOvVaw0dsX422zwLX7CK_UiWGHeg&amp;ust=1511831517809320" TargetMode="Externa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0.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0.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2.xml"/><Relationship Id="rId1" Type="http://schemas.openxmlformats.org/officeDocument/2006/relationships/slideLayout" Target="../slideLayouts/slideLayout3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4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hyperlink" Target="http://www.google.co.uk/url?sa=i&amp;rct=j&amp;q=&amp;esrc=s&amp;source=images&amp;cd=&amp;cad=rja&amp;uact=8&amp;ved=0ahUKEwj_ka3F5KvKAhXIWRoKHQotCSYQjRwIBw&amp;url=http://gregorybknapp.com/put-your-oxygen-mask-on-first/&amp;psig=AFQjCNG-80dCvSbMleMzOd9T51QdUJa88g&amp;ust=1452946099825930" TargetMode="External"/><Relationship Id="rId1" Type="http://schemas.openxmlformats.org/officeDocument/2006/relationships/slideLayout" Target="../slideLayouts/slideLayout3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0.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0.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0.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5.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5.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5.xml"/></Relationships>
</file>

<file path=ppt/slides/_rels/slide51.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31.xml"/><Relationship Id="rId1" Type="http://schemas.openxmlformats.org/officeDocument/2006/relationships/slideLayout" Target="../slideLayouts/slideLayout45.xml"/><Relationship Id="rId4" Type="http://schemas.openxmlformats.org/officeDocument/2006/relationships/image" Target="../media/image49.png"/></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5.xml"/></Relationships>
</file>

<file path=ppt/slides/_rels/slide5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3.xml"/><Relationship Id="rId1" Type="http://schemas.openxmlformats.org/officeDocument/2006/relationships/slideLayout" Target="../slideLayouts/slideLayout45.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5.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45.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5.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45.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45.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45.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45.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45.xml"/></Relationships>
</file>

<file path=ppt/slides/_rels/slide6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42.xml"/><Relationship Id="rId1" Type="http://schemas.openxmlformats.org/officeDocument/2006/relationships/slideLayout" Target="../slideLayouts/slideLayout59.xml"/><Relationship Id="rId4" Type="http://schemas.openxmlformats.org/officeDocument/2006/relationships/hyperlink" Target="https://cutedogsandhugs.wordpress.com/2013/02/04/motivation-monday-54/" TargetMode="External"/></Relationships>
</file>

<file path=ppt/slides/_rels/slide6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43.xml"/><Relationship Id="rId1" Type="http://schemas.openxmlformats.org/officeDocument/2006/relationships/slideLayout" Target="../slideLayouts/slideLayout55.xml"/><Relationship Id="rId6" Type="http://schemas.openxmlformats.org/officeDocument/2006/relationships/image" Target="../media/image54.png"/><Relationship Id="rId5" Type="http://schemas.openxmlformats.org/officeDocument/2006/relationships/image" Target="../media/image53.jpeg"/><Relationship Id="rId4" Type="http://schemas.openxmlformats.org/officeDocument/2006/relationships/image" Target="cid:image005.png@01D44F78.37C4C820" TargetMode="Externa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55.xml"/></Relationships>
</file>

<file path=ppt/slides/_rels/slide6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45.xml"/><Relationship Id="rId1" Type="http://schemas.openxmlformats.org/officeDocument/2006/relationships/slideLayout" Target="../slideLayouts/slideLayout55.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55.xml"/></Relationships>
</file>

<file path=ppt/slides/_rels/slide6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47.xml"/><Relationship Id="rId1" Type="http://schemas.openxmlformats.org/officeDocument/2006/relationships/slideLayout" Target="../slideLayouts/slideLayout55.xml"/><Relationship Id="rId4" Type="http://schemas.openxmlformats.org/officeDocument/2006/relationships/image" Target="../media/image57.png"/></Relationships>
</file>

<file path=ppt/slides/_rels/slide6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48.xml"/><Relationship Id="rId1" Type="http://schemas.openxmlformats.org/officeDocument/2006/relationships/slideLayout" Target="../slideLayouts/slideLayout60.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55.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55.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65.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55.xml"/></Relationships>
</file>

<file path=ppt/slides/_rels/slide7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53.xml"/><Relationship Id="rId1" Type="http://schemas.openxmlformats.org/officeDocument/2006/relationships/slideLayout" Target="../slideLayouts/slideLayout55.xml"/><Relationship Id="rId4" Type="http://schemas.openxmlformats.org/officeDocument/2006/relationships/hyperlink" Target="https://anthrolactology.com/2015/11/26/5-milk-sharing-myths-busted/" TargetMode="Externa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55.xml"/></Relationships>
</file>

<file path=ppt/slides/_rels/slide75.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png"/><Relationship Id="rId1" Type="http://schemas.openxmlformats.org/officeDocument/2006/relationships/slideLayout" Target="../slideLayouts/slideLayout60.xml"/><Relationship Id="rId4" Type="http://schemas.openxmlformats.org/officeDocument/2006/relationships/image" Target="../media/image62.jpeg"/></Relationships>
</file>

<file path=ppt/slides/_rels/slide7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hyperlink" Target="https://docs.google.com/document/d/1rIuA8F0kA9p3_Dsa70D02aSImqkmlw2Sf7EsTUY31nc/edit?usp=sharing" TargetMode="External"/><Relationship Id="rId1" Type="http://schemas.openxmlformats.org/officeDocument/2006/relationships/slideLayout" Target="../slideLayouts/slideLayout60.xml"/><Relationship Id="rId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50">
          <a:fgClr>
            <a:schemeClr val="bg1"/>
          </a:fgClr>
          <a:bgClr>
            <a:schemeClr val="bg1"/>
          </a:bgClr>
        </a:patt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B1F76B6-F78E-4E42-B9C5-A555BCC06898}"/>
              </a:ext>
            </a:extLst>
          </p:cNvPr>
          <p:cNvSpPr txBox="1"/>
          <p:nvPr/>
        </p:nvSpPr>
        <p:spPr>
          <a:xfrm>
            <a:off x="5670252" y="573272"/>
            <a:ext cx="5894832" cy="2458011"/>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vert="horz" lIns="91440" tIns="45720" rIns="91440" bIns="45720" rtlCol="0" anchor="b">
            <a:normAutofit fontScale="92500" lnSpcReduction="10000"/>
          </a:bodyPr>
          <a:lstStyle/>
          <a:p>
            <a:pPr algn="ctr">
              <a:lnSpc>
                <a:spcPct val="90000"/>
              </a:lnSpc>
              <a:spcBef>
                <a:spcPct val="0"/>
              </a:spcBef>
              <a:spcAft>
                <a:spcPts val="600"/>
              </a:spcAft>
            </a:pPr>
            <a:endParaRPr kumimoji="0" lang="en-US" sz="800" b="1" i="0" u="none" strike="noStrike" kern="1200" cap="none" spc="0" normalizeH="0" baseline="0" noProof="0">
              <a:ln>
                <a:noFill/>
              </a:ln>
              <a:solidFill>
                <a:srgbClr val="1550C8"/>
              </a:solidFill>
              <a:effectLst/>
              <a:uLnTx/>
              <a:uFillTx/>
              <a:latin typeface="Calibri" panose="020F0502020204030204"/>
              <a:ea typeface="+mn-ea"/>
              <a:cs typeface="+mn-cs"/>
            </a:endParaRPr>
          </a:p>
          <a:p>
            <a:pPr algn="ctr">
              <a:lnSpc>
                <a:spcPct val="90000"/>
              </a:lnSpc>
              <a:spcBef>
                <a:spcPct val="0"/>
              </a:spcBef>
              <a:spcAft>
                <a:spcPts val="600"/>
              </a:spcAft>
            </a:pPr>
            <a:r>
              <a:rPr kumimoji="0" lang="en-US" sz="5200" b="1" i="0" u="none" strike="noStrike" kern="1200" cap="none" spc="0" normalizeH="0" baseline="0" noProof="0">
                <a:ln>
                  <a:noFill/>
                </a:ln>
                <a:solidFill>
                  <a:srgbClr val="1550C8"/>
                </a:solidFill>
                <a:effectLst/>
                <a:uLnTx/>
                <a:uFillTx/>
                <a:latin typeface="Calibri" panose="020F0502020204030204"/>
                <a:ea typeface="+mn-ea"/>
                <a:cs typeface="+mn-cs"/>
              </a:rPr>
              <a:t>Mentor Conference</a:t>
            </a:r>
          </a:p>
          <a:p>
            <a:pPr marL="0" marR="0" lvl="0" indent="0" algn="ctr" defTabSz="914400" rtl="0" eaLnBrk="1" fontAlgn="auto" latinLnBrk="0" hangingPunct="1">
              <a:lnSpc>
                <a:spcPct val="90000"/>
              </a:lnSpc>
              <a:spcBef>
                <a:spcPct val="0"/>
              </a:spcBef>
              <a:spcAft>
                <a:spcPts val="600"/>
              </a:spcAft>
              <a:buClrTx/>
              <a:buSzTx/>
              <a:buFontTx/>
              <a:buNone/>
              <a:tabLst/>
              <a:defRPr/>
            </a:pPr>
            <a:endParaRPr kumimoji="0" lang="en-US" sz="10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90000"/>
              </a:lnSpc>
              <a:spcBef>
                <a:spcPct val="0"/>
              </a:spcBef>
              <a:spcAft>
                <a:spcPts val="600"/>
              </a:spcAft>
              <a:buClrTx/>
              <a:buSzTx/>
              <a:buFontTx/>
              <a:buNone/>
              <a:tabLst/>
              <a:defRPr/>
            </a:pPr>
            <a:r>
              <a:rPr kumimoji="0" lang="en-US" b="0" i="0" u="none" strike="noStrike" kern="1200" cap="none" spc="0" normalizeH="0" baseline="0" noProof="0">
                <a:ln>
                  <a:noFill/>
                </a:ln>
                <a:solidFill>
                  <a:prstClr val="black"/>
                </a:solidFill>
                <a:effectLst/>
                <a:uLnTx/>
                <a:uFillTx/>
                <a:latin typeface="Calibri" panose="020F0502020204030204"/>
                <a:ea typeface="+mn-ea"/>
                <a:cs typeface="+mn-cs"/>
              </a:rPr>
              <a:t>Wednesday 24</a:t>
            </a:r>
            <a:r>
              <a:rPr kumimoji="0" lang="en-US" b="0" i="0" u="none" strike="noStrike" kern="1200" cap="none" spc="0" normalizeH="0" baseline="30000" noProof="0">
                <a:ln>
                  <a:noFill/>
                </a:ln>
                <a:solidFill>
                  <a:prstClr val="black"/>
                </a:solidFill>
                <a:effectLst/>
                <a:uLnTx/>
                <a:uFillTx/>
                <a:latin typeface="Calibri" panose="020F0502020204030204"/>
                <a:ea typeface="+mn-ea"/>
                <a:cs typeface="+mn-cs"/>
              </a:rPr>
              <a:t>th</a:t>
            </a:r>
            <a:r>
              <a:rPr kumimoji="0" lang="en-US" b="0" i="0" u="none" strike="noStrike" kern="1200" cap="none" spc="0" normalizeH="0" baseline="0" noProof="0">
                <a:ln>
                  <a:noFill/>
                </a:ln>
                <a:solidFill>
                  <a:prstClr val="black"/>
                </a:solidFill>
                <a:effectLst/>
                <a:uLnTx/>
                <a:uFillTx/>
                <a:latin typeface="Calibri" panose="020F0502020204030204"/>
                <a:ea typeface="+mn-ea"/>
                <a:cs typeface="+mn-cs"/>
              </a:rPr>
              <a:t> February 2021</a:t>
            </a:r>
          </a:p>
          <a:p>
            <a:pPr marL="0" marR="0" lvl="0" indent="0" algn="ctr" defTabSz="914400" rtl="0" eaLnBrk="1" fontAlgn="auto" latinLnBrk="0" hangingPunct="1">
              <a:lnSpc>
                <a:spcPct val="90000"/>
              </a:lnSpc>
              <a:spcBef>
                <a:spcPct val="0"/>
              </a:spcBef>
              <a:spcAft>
                <a:spcPts val="600"/>
              </a:spcAft>
              <a:buClrTx/>
              <a:buSzTx/>
              <a:buFontTx/>
              <a:buNone/>
              <a:tabLst/>
              <a:defRPr/>
            </a:pPr>
            <a:r>
              <a:rPr kumimoji="0" lang="en-US" b="0" i="0" u="none" strike="noStrike" kern="1200" cap="none" spc="0" normalizeH="0" baseline="0" noProof="0">
                <a:ln>
                  <a:noFill/>
                </a:ln>
                <a:solidFill>
                  <a:prstClr val="black"/>
                </a:solidFill>
                <a:effectLst/>
                <a:uLnTx/>
                <a:uFillTx/>
                <a:latin typeface="Calibri" panose="020F0502020204030204"/>
                <a:ea typeface="+mn-ea"/>
                <a:cs typeface="+mn-cs"/>
              </a:rPr>
              <a:t>4:00-5:30pm</a:t>
            </a:r>
          </a:p>
          <a:p>
            <a:pPr marL="0" marR="0" lvl="0" indent="0" algn="ctr" defTabSz="914400" rtl="0" eaLnBrk="1" fontAlgn="auto" latinLnBrk="0" hangingPunct="1">
              <a:lnSpc>
                <a:spcPct val="90000"/>
              </a:lnSpc>
              <a:spcBef>
                <a:spcPct val="0"/>
              </a:spcBef>
              <a:spcAft>
                <a:spcPts val="600"/>
              </a:spcAft>
              <a:buClrTx/>
              <a:buSzTx/>
              <a:buFontTx/>
              <a:buNone/>
              <a:tabLst/>
              <a:defRPr/>
            </a:pPr>
            <a:endParaRPr kumimoji="0" lang="en-US"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90000"/>
              </a:lnSpc>
              <a:spcBef>
                <a:spcPct val="0"/>
              </a:spcBef>
              <a:spcAft>
                <a:spcPts val="600"/>
              </a:spcAft>
              <a:buClrTx/>
              <a:buSzTx/>
              <a:buFontTx/>
              <a:buNone/>
              <a:tabLst/>
              <a:defRPr/>
            </a:pPr>
            <a:r>
              <a:rPr lang="en-US" b="0" i="0">
                <a:solidFill>
                  <a:srgbClr val="000000"/>
                </a:solidFill>
                <a:effectLst/>
                <a:latin typeface="Calibri" panose="020F0502020204030204" pitchFamily="34" charset="0"/>
              </a:rPr>
              <a:t>"Colleagues are a wonderful thing, but </a:t>
            </a:r>
            <a:r>
              <a:rPr lang="en-US" b="0" i="1">
                <a:solidFill>
                  <a:srgbClr val="000000"/>
                </a:solidFill>
                <a:effectLst/>
                <a:latin typeface="Calibri" panose="020F0502020204030204" pitchFamily="34" charset="0"/>
              </a:rPr>
              <a:t>mentors</a:t>
            </a:r>
            <a:r>
              <a:rPr lang="en-US" b="0" i="0">
                <a:solidFill>
                  <a:srgbClr val="000000"/>
                </a:solidFill>
                <a:effectLst/>
                <a:latin typeface="Calibri" panose="020F0502020204030204" pitchFamily="34" charset="0"/>
              </a:rPr>
              <a:t>, that is where the real work gets done" </a:t>
            </a:r>
            <a:r>
              <a:rPr lang="en-US" b="0" i="1">
                <a:solidFill>
                  <a:srgbClr val="000000"/>
                </a:solidFill>
                <a:effectLst/>
                <a:latin typeface="Calibri" panose="020F0502020204030204" pitchFamily="34" charset="0"/>
              </a:rPr>
              <a:t>Junot Diaz</a:t>
            </a:r>
            <a:endParaRPr kumimoji="0" lang="en-US"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90000"/>
              </a:lnSpc>
              <a:spcBef>
                <a:spcPct val="0"/>
              </a:spcBef>
              <a:spcAft>
                <a:spcPts val="600"/>
              </a:spcAft>
              <a:buClrTx/>
              <a:buSzTx/>
              <a:buFontTx/>
              <a:buNone/>
              <a:tabLst/>
              <a:defRPr/>
            </a:pPr>
            <a:endParaRPr lang="en-US" sz="1200">
              <a:solidFill>
                <a:prstClr val="black"/>
              </a:solidFill>
              <a:latin typeface="Calibri" panose="020F0502020204030204"/>
            </a:endParaRPr>
          </a:p>
        </p:txBody>
      </p:sp>
      <p:pic>
        <p:nvPicPr>
          <p:cNvPr id="22" name="Picture 21" descr="Text&#10;&#10;Description automatically generated">
            <a:extLst>
              <a:ext uri="{FF2B5EF4-FFF2-40B4-BE49-F238E27FC236}">
                <a16:creationId xmlns:a16="http://schemas.microsoft.com/office/drawing/2014/main" id="{D8A99505-37F1-4BBB-869D-3073AF40463B}"/>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796778" y="1111818"/>
            <a:ext cx="3627603" cy="800582"/>
          </a:xfrm>
          <a:prstGeom prst="rect">
            <a:avLst/>
          </a:prstGeom>
        </p:spPr>
      </p:pic>
      <p:sp>
        <p:nvSpPr>
          <p:cNvPr id="2" name="TextBox 1">
            <a:extLst>
              <a:ext uri="{FF2B5EF4-FFF2-40B4-BE49-F238E27FC236}">
                <a16:creationId xmlns:a16="http://schemas.microsoft.com/office/drawing/2014/main" id="{5FF4BD25-77B6-462A-ACE6-609EF83745B7}"/>
              </a:ext>
            </a:extLst>
          </p:cNvPr>
          <p:cNvSpPr txBox="1"/>
          <p:nvPr/>
        </p:nvSpPr>
        <p:spPr>
          <a:xfrm>
            <a:off x="796778" y="4127803"/>
            <a:ext cx="4101687" cy="1908215"/>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Hosts: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Angela Rodda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Calibri" panose="020F0502020204030204"/>
                <a:ea typeface="+mn-ea"/>
                <a:cs typeface="+mn-cs"/>
              </a:rPr>
              <a:t>Saffron Teaching School Hub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Mark Beyer-Woodgate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Calibri" panose="020F0502020204030204"/>
                <a:ea typeface="+mn-ea"/>
                <a:cs typeface="+mn-cs"/>
              </a:rPr>
              <a:t>Chafford Hundred Teaching School Hub</a:t>
            </a:r>
          </a:p>
        </p:txBody>
      </p:sp>
      <p:pic>
        <p:nvPicPr>
          <p:cNvPr id="16" name="Picture 15" descr="A picture containing computer, indoor, working, computer&#10;&#10;Description automatically generated">
            <a:extLst>
              <a:ext uri="{FF2B5EF4-FFF2-40B4-BE49-F238E27FC236}">
                <a16:creationId xmlns:a16="http://schemas.microsoft.com/office/drawing/2014/main" id="{E28B2DCE-0865-4915-8B01-5B0ACB7D17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70251" y="3239597"/>
            <a:ext cx="5894832" cy="3288792"/>
          </a:xfrm>
          <a:prstGeom prst="rect">
            <a:avLst/>
          </a:prstGeom>
        </p:spPr>
      </p:pic>
      <p:sp>
        <p:nvSpPr>
          <p:cNvPr id="12" name="Rectangle 11">
            <a:extLst>
              <a:ext uri="{FF2B5EF4-FFF2-40B4-BE49-F238E27FC236}">
                <a16:creationId xmlns:a16="http://schemas.microsoft.com/office/drawing/2014/main" id="{B100079D-5B95-4FE0-8F90-D6A9EAF34541}"/>
              </a:ext>
            </a:extLst>
          </p:cNvPr>
          <p:cNvSpPr/>
          <p:nvPr/>
        </p:nvSpPr>
        <p:spPr>
          <a:xfrm>
            <a:off x="186612" y="158620"/>
            <a:ext cx="11765902" cy="6578082"/>
          </a:xfrm>
          <a:prstGeom prst="rect">
            <a:avLst/>
          </a:prstGeom>
          <a:noFill/>
          <a:ln w="38100">
            <a:solidFill>
              <a:srgbClr val="155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descr="Shape&#10;&#10;Description automatically generated">
            <a:extLst>
              <a:ext uri="{FF2B5EF4-FFF2-40B4-BE49-F238E27FC236}">
                <a16:creationId xmlns:a16="http://schemas.microsoft.com/office/drawing/2014/main" id="{FCC6E8ED-08E9-406A-A922-CB9F11F29A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6778" y="2320420"/>
            <a:ext cx="3290281" cy="1421726"/>
          </a:xfrm>
          <a:prstGeom prst="rect">
            <a:avLst/>
          </a:prstGeom>
        </p:spPr>
      </p:pic>
    </p:spTree>
    <p:extLst>
      <p:ext uri="{BB962C8B-B14F-4D97-AF65-F5344CB8AC3E}">
        <p14:creationId xmlns:p14="http://schemas.microsoft.com/office/powerpoint/2010/main" val="15052440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0F3E5D4-F909-4486-BB8D-4206C57B3C6F}"/>
              </a:ext>
            </a:extLst>
          </p:cNvPr>
          <p:cNvSpPr>
            <a:spLocks noGrp="1"/>
          </p:cNvSpPr>
          <p:nvPr>
            <p:ph idx="1"/>
          </p:nvPr>
        </p:nvSpPr>
        <p:spPr>
          <a:xfrm>
            <a:off x="307596" y="1557177"/>
            <a:ext cx="11576808" cy="4351338"/>
          </a:xfrm>
        </p:spPr>
        <p:txBody>
          <a:bodyPr>
            <a:normAutofit fontScale="77500" lnSpcReduction="20000"/>
          </a:bodyPr>
          <a:lstStyle/>
          <a:p>
            <a:pPr algn="l" rtl="0" fontAlgn="base">
              <a:buFont typeface="Arial" panose="020B0604020202020204" pitchFamily="34" charset="0"/>
              <a:buChar char="•"/>
            </a:pPr>
            <a:endParaRPr lang="en-US" sz="800" b="1" i="0">
              <a:solidFill>
                <a:srgbClr val="000000"/>
              </a:solidFill>
              <a:effectLst/>
              <a:latin typeface="Calibri" panose="020F0502020204030204" pitchFamily="34" charset="0"/>
            </a:endParaRPr>
          </a:p>
          <a:p>
            <a:pPr algn="l" rtl="0" fontAlgn="base">
              <a:buFont typeface="Arial" panose="020B0604020202020204" pitchFamily="34" charset="0"/>
              <a:buChar char="•"/>
            </a:pPr>
            <a:r>
              <a:rPr lang="en-US" sz="1800" b="1" i="0">
                <a:solidFill>
                  <a:srgbClr val="000000"/>
                </a:solidFill>
                <a:effectLst/>
                <a:latin typeface="Calibri" panose="020F0502020204030204" pitchFamily="34" charset="0"/>
              </a:rPr>
              <a:t>Introduction: Angela Rodda and Mark Beyer-Woodgate </a:t>
            </a:r>
            <a:r>
              <a:rPr lang="en-US" sz="1800" b="0" i="0">
                <a:solidFill>
                  <a:srgbClr val="000000"/>
                </a:solidFill>
                <a:effectLst/>
                <a:latin typeface="Calibri" panose="020F0502020204030204" pitchFamily="34" charset="0"/>
              </a:rPr>
              <a:t>"Colleagues are a wonderful thing, but </a:t>
            </a:r>
            <a:r>
              <a:rPr lang="en-US" sz="1800" b="0" i="1">
                <a:solidFill>
                  <a:srgbClr val="000000"/>
                </a:solidFill>
                <a:effectLst/>
                <a:latin typeface="Calibri" panose="020F0502020204030204" pitchFamily="34" charset="0"/>
              </a:rPr>
              <a:t>mentors</a:t>
            </a:r>
            <a:r>
              <a:rPr lang="en-US" sz="1800" b="0" i="0">
                <a:solidFill>
                  <a:srgbClr val="000000"/>
                </a:solidFill>
                <a:effectLst/>
                <a:latin typeface="Calibri" panose="020F0502020204030204" pitchFamily="34" charset="0"/>
              </a:rPr>
              <a:t>, that is where the real work gets done" </a:t>
            </a:r>
            <a:r>
              <a:rPr lang="en-US" sz="1800" b="0" i="1">
                <a:solidFill>
                  <a:srgbClr val="000000"/>
                </a:solidFill>
                <a:effectLst/>
                <a:latin typeface="Calibri" panose="020F0502020204030204" pitchFamily="34" charset="0"/>
              </a:rPr>
              <a:t>Junot Diaz</a:t>
            </a:r>
          </a:p>
          <a:p>
            <a:pPr marL="0" indent="0" algn="l" rtl="0" fontAlgn="base">
              <a:buNone/>
            </a:pPr>
            <a:r>
              <a:rPr lang="en-US" sz="1800" b="0" i="0">
                <a:solidFill>
                  <a:srgbClr val="000000"/>
                </a:solidFill>
                <a:effectLst/>
                <a:latin typeface="Calibri" panose="020F0502020204030204" pitchFamily="34" charset="0"/>
              </a:rPr>
              <a:t> </a:t>
            </a:r>
          </a:p>
          <a:p>
            <a:pPr algn="l" rtl="0" fontAlgn="base">
              <a:buFont typeface="Arial" panose="020B0604020202020204" pitchFamily="34" charset="0"/>
              <a:buChar char="•"/>
            </a:pPr>
            <a:r>
              <a:rPr lang="en-US" sz="1800" b="1" i="0">
                <a:solidFill>
                  <a:srgbClr val="000000"/>
                </a:solidFill>
                <a:effectLst/>
                <a:latin typeface="Calibri" panose="020F0502020204030204" pitchFamily="34" charset="0"/>
              </a:rPr>
              <a:t>Keynote 1 - Prof Sam Twiselton OBE:</a:t>
            </a:r>
            <a:r>
              <a:rPr lang="en-US" sz="1800" b="0" i="0">
                <a:solidFill>
                  <a:srgbClr val="000000"/>
                </a:solidFill>
                <a:effectLst/>
                <a:latin typeface="Calibri" panose="020F0502020204030204" pitchFamily="34" charset="0"/>
              </a:rPr>
              <a:t> 'Ensuring progression across the frameworks (ITT, ECT, ECF and beyond)’  </a:t>
            </a:r>
          </a:p>
          <a:p>
            <a:pPr marL="0" indent="0" algn="l" rtl="0" fontAlgn="base">
              <a:buNone/>
            </a:pPr>
            <a:endParaRPr lang="en-US" sz="1800" b="0" i="0">
              <a:solidFill>
                <a:srgbClr val="000000"/>
              </a:solidFill>
              <a:effectLst/>
              <a:latin typeface="Calibri" panose="020F0502020204030204" pitchFamily="34" charset="0"/>
            </a:endParaRPr>
          </a:p>
          <a:p>
            <a:pPr algn="l" rtl="0" fontAlgn="base">
              <a:buFont typeface="Arial" panose="020B0604020202020204" pitchFamily="34" charset="0"/>
              <a:buChar char="•"/>
            </a:pPr>
            <a:r>
              <a:rPr lang="en-US" sz="1800" b="1" i="0">
                <a:solidFill>
                  <a:srgbClr val="000000"/>
                </a:solidFill>
                <a:effectLst/>
                <a:latin typeface="Calibri" panose="020F0502020204030204" pitchFamily="34" charset="0"/>
              </a:rPr>
              <a:t>Keynote 2 - Prof Caroline Daly: </a:t>
            </a:r>
            <a:r>
              <a:rPr lang="en-US" sz="1800" b="0" i="0">
                <a:solidFill>
                  <a:srgbClr val="000000"/>
                </a:solidFill>
                <a:effectLst/>
                <a:latin typeface="Calibri" panose="020F0502020204030204" pitchFamily="34" charset="0"/>
              </a:rPr>
              <a:t>’Learning partners in educative mentoring: principles and practice’ </a:t>
            </a:r>
          </a:p>
          <a:p>
            <a:pPr marL="0" indent="0" algn="l" rtl="0" fontAlgn="base">
              <a:buNone/>
            </a:pPr>
            <a:r>
              <a:rPr lang="en-US" sz="1800" b="0" i="0">
                <a:solidFill>
                  <a:srgbClr val="000000"/>
                </a:solidFill>
                <a:effectLst/>
                <a:latin typeface="Calibri" panose="020F0502020204030204" pitchFamily="34" charset="0"/>
              </a:rPr>
              <a:t> </a:t>
            </a:r>
          </a:p>
          <a:p>
            <a:pPr algn="l" rtl="0" fontAlgn="base">
              <a:buFont typeface="Arial" panose="020B0604020202020204" pitchFamily="34" charset="0"/>
              <a:buChar char="•"/>
            </a:pPr>
            <a:r>
              <a:rPr lang="en-US" sz="1800" b="1" i="0">
                <a:solidFill>
                  <a:srgbClr val="000000"/>
                </a:solidFill>
                <a:effectLst/>
                <a:latin typeface="Calibri" panose="020F0502020204030204" pitchFamily="34" charset="0"/>
              </a:rPr>
              <a:t>Breakout rooms to discuss Caroline's reading/session </a:t>
            </a:r>
            <a:r>
              <a:rPr lang="en-US" sz="1800" b="0" i="0">
                <a:solidFill>
                  <a:srgbClr val="000000"/>
                </a:solidFill>
                <a:effectLst/>
                <a:latin typeface="Calibri" panose="020F0502020204030204" pitchFamily="34" charset="0"/>
              </a:rPr>
              <a:t>and implications for mentor practice  </a:t>
            </a:r>
          </a:p>
          <a:p>
            <a:pPr marL="0" indent="0" algn="l" rtl="0" fontAlgn="base">
              <a:buNone/>
            </a:pPr>
            <a:endParaRPr lang="en-US" sz="1800" b="0" i="0">
              <a:solidFill>
                <a:srgbClr val="000000"/>
              </a:solidFill>
              <a:effectLst/>
              <a:latin typeface="Calibri" panose="020F0502020204030204" pitchFamily="34" charset="0"/>
            </a:endParaRPr>
          </a:p>
          <a:p>
            <a:pPr algn="l" rtl="0" fontAlgn="base">
              <a:buFont typeface="Arial" panose="020B0604020202020204" pitchFamily="34" charset="0"/>
              <a:buChar char="•"/>
            </a:pPr>
            <a:r>
              <a:rPr lang="en-US" sz="1800" b="1" i="0">
                <a:solidFill>
                  <a:srgbClr val="000000"/>
                </a:solidFill>
                <a:effectLst/>
                <a:latin typeface="Calibri" panose="020F0502020204030204" pitchFamily="34" charset="0"/>
              </a:rPr>
              <a:t>Emma Day: </a:t>
            </a:r>
            <a:r>
              <a:rPr lang="en-US" sz="1800" b="0" i="0">
                <a:solidFill>
                  <a:srgbClr val="000000"/>
                </a:solidFill>
                <a:effectLst/>
                <a:latin typeface="Calibri" panose="020F0502020204030204" pitchFamily="34" charset="0"/>
              </a:rPr>
              <a:t>'Trauma practice in Covid times’  </a:t>
            </a:r>
          </a:p>
          <a:p>
            <a:pPr marL="0" indent="0" algn="l" rtl="0" fontAlgn="base">
              <a:buNone/>
            </a:pPr>
            <a:endParaRPr lang="en-US" sz="1800" b="0" i="0">
              <a:solidFill>
                <a:srgbClr val="000000"/>
              </a:solidFill>
              <a:effectLst/>
              <a:latin typeface="Calibri" panose="020F0502020204030204" pitchFamily="34" charset="0"/>
            </a:endParaRPr>
          </a:p>
          <a:p>
            <a:pPr algn="l" rtl="0" fontAlgn="base">
              <a:buFont typeface="Arial" panose="020B0604020202020204" pitchFamily="34" charset="0"/>
              <a:buChar char="•"/>
            </a:pPr>
            <a:r>
              <a:rPr lang="en-US" sz="1800" b="1" i="0">
                <a:solidFill>
                  <a:srgbClr val="000000"/>
                </a:solidFill>
                <a:effectLst/>
                <a:latin typeface="Calibri" panose="020F0502020204030204" pitchFamily="34" charset="0"/>
              </a:rPr>
              <a:t>Kelly Campbell, Jane Coleman and Angela Rodda:</a:t>
            </a:r>
            <a:r>
              <a:rPr lang="en-US" sz="1800" b="0" i="0">
                <a:solidFill>
                  <a:srgbClr val="000000"/>
                </a:solidFill>
                <a:effectLst/>
                <a:latin typeface="Calibri" panose="020F0502020204030204" pitchFamily="34" charset="0"/>
              </a:rPr>
              <a:t> 'Getting the most out of the mentor meeting’  </a:t>
            </a:r>
          </a:p>
          <a:p>
            <a:pPr marL="0" indent="0" algn="l" rtl="0" fontAlgn="base">
              <a:buNone/>
            </a:pPr>
            <a:endParaRPr lang="en-US" sz="1800" b="0" i="0">
              <a:solidFill>
                <a:srgbClr val="000000"/>
              </a:solidFill>
              <a:effectLst/>
              <a:latin typeface="Calibri" panose="020F0502020204030204" pitchFamily="34" charset="0"/>
            </a:endParaRPr>
          </a:p>
          <a:p>
            <a:pPr algn="l" rtl="0" fontAlgn="base">
              <a:buFont typeface="Arial" panose="020B0604020202020204" pitchFamily="34" charset="0"/>
              <a:buChar char="•"/>
            </a:pPr>
            <a:r>
              <a:rPr lang="en-US" sz="1800" b="1" i="0">
                <a:solidFill>
                  <a:srgbClr val="000000"/>
                </a:solidFill>
                <a:effectLst/>
                <a:latin typeface="Calibri" panose="020F0502020204030204" pitchFamily="34" charset="0"/>
              </a:rPr>
              <a:t>Emma Hollis and </a:t>
            </a:r>
            <a:r>
              <a:rPr lang="en-US" sz="1800" b="1">
                <a:solidFill>
                  <a:srgbClr val="000000"/>
                </a:solidFill>
                <a:latin typeface="Calibri" panose="020F0502020204030204" pitchFamily="34" charset="0"/>
              </a:rPr>
              <a:t>James Coleman: </a:t>
            </a:r>
            <a:r>
              <a:rPr lang="en-US" sz="1800" i="0">
                <a:solidFill>
                  <a:srgbClr val="000000"/>
                </a:solidFill>
                <a:effectLst/>
                <a:latin typeface="Calibri" panose="020F0502020204030204" pitchFamily="34" charset="0"/>
              </a:rPr>
              <a:t>NASBTT Teacher Educator and Mentoring Zone</a:t>
            </a:r>
          </a:p>
          <a:p>
            <a:pPr marL="0" indent="0" algn="l" rtl="0" fontAlgn="base">
              <a:buNone/>
            </a:pPr>
            <a:endParaRPr lang="en-US" sz="1800" i="0">
              <a:solidFill>
                <a:srgbClr val="000000"/>
              </a:solidFill>
              <a:effectLst/>
              <a:latin typeface="Calibri" panose="020F0502020204030204" pitchFamily="34" charset="0"/>
            </a:endParaRPr>
          </a:p>
          <a:p>
            <a:pPr algn="l" rtl="0" fontAlgn="base">
              <a:buFont typeface="Arial" panose="020B0604020202020204" pitchFamily="34" charset="0"/>
              <a:buChar char="•"/>
            </a:pPr>
            <a:r>
              <a:rPr lang="en-US" sz="1800" b="1" i="0">
                <a:solidFill>
                  <a:srgbClr val="000000"/>
                </a:solidFill>
                <a:effectLst/>
                <a:latin typeface="Calibri" panose="020F0502020204030204" pitchFamily="34" charset="0"/>
              </a:rPr>
              <a:t>Opportunity for Q&amp;A: Angela Rodda and Mark Beyer-Woodgate</a:t>
            </a:r>
            <a:r>
              <a:rPr lang="en-US" sz="1800" b="0" i="0">
                <a:solidFill>
                  <a:srgbClr val="000000"/>
                </a:solidFill>
                <a:effectLst/>
                <a:latin typeface="Calibri" panose="020F0502020204030204" pitchFamily="34" charset="0"/>
              </a:rPr>
              <a:t> </a:t>
            </a:r>
          </a:p>
          <a:p>
            <a:pPr marL="0" indent="0">
              <a:buNone/>
            </a:pPr>
            <a:endParaRPr lang="en-GB"/>
          </a:p>
        </p:txBody>
      </p:sp>
      <p:sp>
        <p:nvSpPr>
          <p:cNvPr id="4" name="TextBox 3">
            <a:extLst>
              <a:ext uri="{FF2B5EF4-FFF2-40B4-BE49-F238E27FC236}">
                <a16:creationId xmlns:a16="http://schemas.microsoft.com/office/drawing/2014/main" id="{38C026CE-7934-4B96-8B6A-3DBE73C4431E}"/>
              </a:ext>
            </a:extLst>
          </p:cNvPr>
          <p:cNvSpPr txBox="1"/>
          <p:nvPr/>
        </p:nvSpPr>
        <p:spPr>
          <a:xfrm>
            <a:off x="520117" y="538208"/>
            <a:ext cx="7583647" cy="646331"/>
          </a:xfrm>
          <a:prstGeom prst="rect">
            <a:avLst/>
          </a:prstGeom>
          <a:noFill/>
        </p:spPr>
        <p:txBody>
          <a:bodyPr wrap="square" rtlCol="0">
            <a:spAutoFit/>
          </a:bodyPr>
          <a:lstStyle/>
          <a:p>
            <a:r>
              <a:rPr lang="en-GB" sz="3600" b="1">
                <a:solidFill>
                  <a:srgbClr val="1550C8"/>
                </a:solidFill>
              </a:rPr>
              <a:t>Mentor Conference </a:t>
            </a:r>
          </a:p>
        </p:txBody>
      </p:sp>
      <p:sp>
        <p:nvSpPr>
          <p:cNvPr id="5" name="Rectangle 4">
            <a:extLst>
              <a:ext uri="{FF2B5EF4-FFF2-40B4-BE49-F238E27FC236}">
                <a16:creationId xmlns:a16="http://schemas.microsoft.com/office/drawing/2014/main" id="{87AEA9A8-F040-4835-B117-48E584ADDEF7}"/>
              </a:ext>
            </a:extLst>
          </p:cNvPr>
          <p:cNvSpPr/>
          <p:nvPr/>
        </p:nvSpPr>
        <p:spPr>
          <a:xfrm>
            <a:off x="139959" y="102637"/>
            <a:ext cx="11868539" cy="6559420"/>
          </a:xfrm>
          <a:prstGeom prst="rect">
            <a:avLst/>
          </a:prstGeom>
          <a:noFill/>
          <a:ln w="34925">
            <a:solidFill>
              <a:srgbClr val="155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643553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5D92A-0F9B-459B-AA6F-7C4EF7783C36}"/>
              </a:ext>
            </a:extLst>
          </p:cNvPr>
          <p:cNvSpPr>
            <a:spLocks noGrp="1"/>
          </p:cNvSpPr>
          <p:nvPr>
            <p:ph type="ctrTitle"/>
          </p:nvPr>
        </p:nvSpPr>
        <p:spPr>
          <a:xfrm>
            <a:off x="6990566" y="120800"/>
            <a:ext cx="4900849" cy="1772425"/>
          </a:xfrm>
        </p:spPr>
        <p:txBody>
          <a:bodyPr anchor="b">
            <a:noAutofit/>
          </a:bodyPr>
          <a:lstStyle/>
          <a:p>
            <a:pPr algn="l"/>
            <a:r>
              <a:rPr lang="en-GB" sz="3600" b="1">
                <a:effectLst/>
                <a:latin typeface="Calibri" panose="020F0502020204030204" pitchFamily="34" charset="0"/>
                <a:ea typeface="Calibri" panose="020F0502020204030204" pitchFamily="34" charset="0"/>
              </a:rPr>
              <a:t>'Ensuring progression across the frameworks. </a:t>
            </a:r>
            <a:endParaRPr lang="en-GB" sz="17900"/>
          </a:p>
        </p:txBody>
      </p:sp>
      <p:sp>
        <p:nvSpPr>
          <p:cNvPr id="135" name="Freeform: Shape 134">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26" name="Picture 2" descr="Teacher helping student with model wind turbine">
            <a:extLst>
              <a:ext uri="{FF2B5EF4-FFF2-40B4-BE49-F238E27FC236}">
                <a16:creationId xmlns:a16="http://schemas.microsoft.com/office/drawing/2014/main" id="{F7522A37-7352-4E3E-8AF7-C4B2C853A3D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181" r="17184" b="-1"/>
          <a:stretch/>
        </p:blipFill>
        <p:spPr bwMode="auto">
          <a:xfrm>
            <a:off x="20" y="10"/>
            <a:ext cx="6024134"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725E0BD-F5C6-4FA3-A1DE-1C1591700F15}"/>
              </a:ext>
            </a:extLst>
          </p:cNvPr>
          <p:cNvSpPr txBox="1"/>
          <p:nvPr/>
        </p:nvSpPr>
        <p:spPr>
          <a:xfrm>
            <a:off x="6990566" y="3520144"/>
            <a:ext cx="4486656" cy="2354491"/>
          </a:xfrm>
          <a:prstGeom prst="rect">
            <a:avLst/>
          </a:prstGeom>
          <a:noFill/>
        </p:spPr>
        <p:txBody>
          <a:bodyPr wrap="square" rtlCol="0">
            <a:spAutoFit/>
          </a:bodyPr>
          <a:lstStyle/>
          <a:p>
            <a:pPr>
              <a:spcAft>
                <a:spcPts val="600"/>
              </a:spcAft>
            </a:pPr>
            <a:r>
              <a:rPr lang="en-GB"/>
              <a:t>Prof Sam Twiselton </a:t>
            </a:r>
          </a:p>
          <a:p>
            <a:pPr>
              <a:spcAft>
                <a:spcPts val="600"/>
              </a:spcAft>
            </a:pPr>
            <a:r>
              <a:rPr lang="en-GB" sz="1400"/>
              <a:t>Director of Sheffield Institute of Education</a:t>
            </a:r>
          </a:p>
          <a:p>
            <a:pPr>
              <a:spcAft>
                <a:spcPts val="600"/>
              </a:spcAft>
            </a:pPr>
            <a:r>
              <a:rPr lang="en-GB" sz="1400"/>
              <a:t>Chair DfE ITT Core Content Group</a:t>
            </a:r>
          </a:p>
          <a:p>
            <a:pPr>
              <a:spcAft>
                <a:spcPts val="600"/>
              </a:spcAft>
            </a:pPr>
            <a:r>
              <a:rPr lang="en-GB" sz="1400"/>
              <a:t>Vice President of CCT</a:t>
            </a:r>
          </a:p>
          <a:p>
            <a:pPr>
              <a:spcAft>
                <a:spcPts val="600"/>
              </a:spcAft>
            </a:pPr>
            <a:r>
              <a:rPr lang="en-GB" sz="1400">
                <a:hlinkClick r:id="rId4"/>
              </a:rPr>
              <a:t>s.twiselton@shu.ac.uk</a:t>
            </a:r>
            <a:endParaRPr lang="en-GB" sz="1400"/>
          </a:p>
          <a:p>
            <a:pPr>
              <a:spcAft>
                <a:spcPts val="600"/>
              </a:spcAft>
            </a:pPr>
            <a:r>
              <a:rPr lang="en-GB" sz="1400"/>
              <a:t>@</a:t>
            </a:r>
            <a:r>
              <a:rPr lang="en-GB" sz="1400" err="1"/>
              <a:t>samtwiselton</a:t>
            </a:r>
            <a:endParaRPr lang="en-GB" sz="1400"/>
          </a:p>
          <a:p>
            <a:pPr>
              <a:spcAft>
                <a:spcPts val="600"/>
              </a:spcAft>
            </a:pPr>
            <a:br>
              <a:rPr lang="en-GB" sz="1100">
                <a:latin typeface="Calibri" panose="020F0502020204030204" pitchFamily="34" charset="0"/>
                <a:ea typeface="Calibri" panose="020F0502020204030204" pitchFamily="34" charset="0"/>
              </a:rPr>
            </a:br>
            <a:endParaRPr lang="en-GB"/>
          </a:p>
        </p:txBody>
      </p:sp>
      <p:sp>
        <p:nvSpPr>
          <p:cNvPr id="7" name="TextBox 6">
            <a:extLst>
              <a:ext uri="{FF2B5EF4-FFF2-40B4-BE49-F238E27FC236}">
                <a16:creationId xmlns:a16="http://schemas.microsoft.com/office/drawing/2014/main" id="{46DA4340-EE69-45CD-AFE5-A9C2944E1C3C}"/>
              </a:ext>
            </a:extLst>
          </p:cNvPr>
          <p:cNvSpPr txBox="1"/>
          <p:nvPr/>
        </p:nvSpPr>
        <p:spPr>
          <a:xfrm>
            <a:off x="6990566" y="2150193"/>
            <a:ext cx="4099956" cy="815608"/>
          </a:xfrm>
          <a:prstGeom prst="rect">
            <a:avLst/>
          </a:prstGeom>
          <a:noFill/>
        </p:spPr>
        <p:txBody>
          <a:bodyPr wrap="square">
            <a:spAutoFit/>
          </a:bodyPr>
          <a:lstStyle/>
          <a:p>
            <a:pPr>
              <a:spcAft>
                <a:spcPts val="600"/>
              </a:spcAft>
            </a:pPr>
            <a:endParaRPr lang="en-GB"/>
          </a:p>
          <a:p>
            <a:pPr>
              <a:spcAft>
                <a:spcPts val="600"/>
              </a:spcAft>
            </a:pPr>
            <a:r>
              <a:rPr lang="en-GB" sz="2400" b="1">
                <a:latin typeface="Calibri" panose="020F0502020204030204" pitchFamily="34" charset="0"/>
                <a:ea typeface="Calibri" panose="020F0502020204030204" pitchFamily="34" charset="0"/>
              </a:rPr>
              <a:t>(ITT, ECT, ECF and beyond)</a:t>
            </a:r>
            <a:endParaRPr lang="en-GB" sz="2400"/>
          </a:p>
        </p:txBody>
      </p:sp>
    </p:spTree>
    <p:extLst>
      <p:ext uri="{BB962C8B-B14F-4D97-AF65-F5344CB8AC3E}">
        <p14:creationId xmlns:p14="http://schemas.microsoft.com/office/powerpoint/2010/main" val="2236355134"/>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1E2BCE7F-E331-4822-BD05-D631BCEF8DE5}"/>
              </a:ext>
            </a:extLst>
          </p:cNvPr>
          <p:cNvGraphicFramePr/>
          <p:nvPr>
            <p:extLst>
              <p:ext uri="{D42A27DB-BD31-4B8C-83A1-F6EECF244321}">
                <p14:modId xmlns:p14="http://schemas.microsoft.com/office/powerpoint/2010/main" val="3725342607"/>
              </p:ext>
            </p:extLst>
          </p:nvPr>
        </p:nvGraphicFramePr>
        <p:xfrm>
          <a:off x="3557452" y="2136061"/>
          <a:ext cx="5670630" cy="41044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0963" name="Picture 3" descr="https://staff.shu.ac.uk/marketing/brand/Documents/SIOE_215_229_72dpi.jpg">
            <a:extLst>
              <a:ext uri="{FF2B5EF4-FFF2-40B4-BE49-F238E27FC236}">
                <a16:creationId xmlns:a16="http://schemas.microsoft.com/office/drawing/2014/main" id="{8C6B73C0-FA2A-4690-83F7-0E5AF4EA91C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12925" y="495300"/>
            <a:ext cx="3074988" cy="81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D830853F-1B6A-41DB-8B73-EF14B492C71D}"/>
              </a:ext>
            </a:extLst>
          </p:cNvPr>
          <p:cNvSpPr txBox="1"/>
          <p:nvPr/>
        </p:nvSpPr>
        <p:spPr>
          <a:xfrm>
            <a:off x="3223499" y="1551286"/>
            <a:ext cx="6097712" cy="584775"/>
          </a:xfrm>
          <a:prstGeom prst="rect">
            <a:avLst/>
          </a:prstGeom>
          <a:noFill/>
        </p:spPr>
        <p:txBody>
          <a:bodyPr wrap="square">
            <a:spAutoFit/>
          </a:bodyPr>
          <a:lstStyle/>
          <a:p>
            <a:r>
              <a:rPr lang="en-GB" sz="3200" b="1"/>
              <a:t>The teacher development journey</a:t>
            </a:r>
            <a:endParaRPr lang="en-GB" sz="3200"/>
          </a:p>
        </p:txBody>
      </p:sp>
    </p:spTree>
    <p:extLst>
      <p:ext uri="{BB962C8B-B14F-4D97-AF65-F5344CB8AC3E}">
        <p14:creationId xmlns:p14="http://schemas.microsoft.com/office/powerpoint/2010/main" val="2654497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1" name="Picture 5">
            <a:extLst>
              <a:ext uri="{FF2B5EF4-FFF2-40B4-BE49-F238E27FC236}">
                <a16:creationId xmlns:a16="http://schemas.microsoft.com/office/drawing/2014/main" id="{81EB0099-F243-4A26-BBF3-BC53CFE2E72C}"/>
              </a:ext>
            </a:extLst>
          </p:cNvPr>
          <p:cNvPicPr>
            <a:picLocks noChangeAspect="1" noChangeArrowheads="1"/>
          </p:cNvPicPr>
          <p:nvPr/>
        </p:nvPicPr>
        <p:blipFill rotWithShape="1">
          <a:blip r:embed="rId2"/>
          <a:srcRect l="23060" t="39583" r="22181" b="12848"/>
          <a:stretch/>
        </p:blipFill>
        <p:spPr bwMode="auto">
          <a:xfrm>
            <a:off x="2463800" y="1358900"/>
            <a:ext cx="4953000" cy="2419350"/>
          </a:xfrm>
          <a:prstGeom prst="rect">
            <a:avLst/>
          </a:prstGeom>
          <a:noFill/>
          <a:ln w="9525">
            <a:solidFill>
              <a:schemeClr val="tx1"/>
            </a:solidFill>
            <a:miter lim="800000"/>
            <a:headEnd/>
            <a:tailEnd/>
          </a:ln>
          <a:effectLst>
            <a:outerShdw blurRad="50800" dist="38100" dir="5400000" algn="t" rotWithShape="0">
              <a:prstClr val="black">
                <a:alpha val="40000"/>
              </a:prstClr>
            </a:outerShdw>
          </a:effectLst>
        </p:spPr>
      </p:pic>
      <p:pic>
        <p:nvPicPr>
          <p:cNvPr id="29702" name="Picture 6">
            <a:extLst>
              <a:ext uri="{FF2B5EF4-FFF2-40B4-BE49-F238E27FC236}">
                <a16:creationId xmlns:a16="http://schemas.microsoft.com/office/drawing/2014/main" id="{C3149CB1-04C8-4CB7-B629-5CBE77DBE4B2}"/>
              </a:ext>
            </a:extLst>
          </p:cNvPr>
          <p:cNvPicPr>
            <a:picLocks noChangeAspect="1" noChangeArrowheads="1"/>
          </p:cNvPicPr>
          <p:nvPr/>
        </p:nvPicPr>
        <p:blipFill rotWithShape="1">
          <a:blip r:embed="rId3"/>
          <a:srcRect l="19839" t="47569" r="33406" b="11805"/>
          <a:stretch/>
        </p:blipFill>
        <p:spPr bwMode="auto">
          <a:xfrm>
            <a:off x="5283200" y="3060700"/>
            <a:ext cx="5029200" cy="245745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a:extLst>
              <a:ext uri="{FF2B5EF4-FFF2-40B4-BE49-F238E27FC236}">
                <a16:creationId xmlns:a16="http://schemas.microsoft.com/office/drawing/2014/main" id="{B7EA6B50-3587-41CC-B17D-DCEC3B0416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0714" t="12381" r="29822" b="3999"/>
          <a:stretch>
            <a:fillRect/>
          </a:stretch>
        </p:blipFill>
        <p:spPr bwMode="auto">
          <a:xfrm>
            <a:off x="6240463" y="373064"/>
            <a:ext cx="3751262" cy="49672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9875" name="Picture 4">
            <a:extLst>
              <a:ext uri="{FF2B5EF4-FFF2-40B4-BE49-F238E27FC236}">
                <a16:creationId xmlns:a16="http://schemas.microsoft.com/office/drawing/2014/main" id="{4EB15135-2D43-4DA1-B995-0F8C3D1184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0061" t="11523" r="40298" b="4333"/>
          <a:stretch>
            <a:fillRect/>
          </a:stretch>
        </p:blipFill>
        <p:spPr bwMode="auto">
          <a:xfrm>
            <a:off x="1925637" y="1056325"/>
            <a:ext cx="3355815" cy="4452936"/>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1026" name="Picture 2">
            <a:extLst>
              <a:ext uri="{FF2B5EF4-FFF2-40B4-BE49-F238E27FC236}">
                <a16:creationId xmlns:a16="http://schemas.microsoft.com/office/drawing/2014/main" id="{24CDA85D-4829-4782-9748-D6383FDF38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0815" t="19482" r="36189" b="4871"/>
          <a:stretch>
            <a:fillRect/>
          </a:stretch>
        </p:blipFill>
        <p:spPr bwMode="auto">
          <a:xfrm>
            <a:off x="5016501" y="2841625"/>
            <a:ext cx="4084837" cy="3643311"/>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292336724"/>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2860A81-48A3-40E9-9A37-269AD1B017DB}"/>
              </a:ext>
            </a:extLst>
          </p:cNvPr>
          <p:cNvPicPr>
            <a:picLocks noChangeAspect="1"/>
          </p:cNvPicPr>
          <p:nvPr/>
        </p:nvPicPr>
        <p:blipFill>
          <a:blip r:embed="rId2"/>
          <a:stretch>
            <a:fillRect/>
          </a:stretch>
        </p:blipFill>
        <p:spPr>
          <a:xfrm>
            <a:off x="1220273" y="1057151"/>
            <a:ext cx="4431308" cy="4292435"/>
          </a:xfrm>
          <a:prstGeom prst="rect">
            <a:avLst/>
          </a:prstGeom>
          <a:ln w="19050">
            <a:solidFill>
              <a:schemeClr val="tx1"/>
            </a:solidFill>
          </a:ln>
        </p:spPr>
      </p:pic>
      <p:pic>
        <p:nvPicPr>
          <p:cNvPr id="5" name="Picture 4">
            <a:extLst>
              <a:ext uri="{FF2B5EF4-FFF2-40B4-BE49-F238E27FC236}">
                <a16:creationId xmlns:a16="http://schemas.microsoft.com/office/drawing/2014/main" id="{6416D093-5684-4C0F-9CD9-E1B554DE888C}"/>
              </a:ext>
            </a:extLst>
          </p:cNvPr>
          <p:cNvPicPr>
            <a:picLocks noChangeAspect="1"/>
          </p:cNvPicPr>
          <p:nvPr/>
        </p:nvPicPr>
        <p:blipFill>
          <a:blip r:embed="rId3"/>
          <a:stretch>
            <a:fillRect/>
          </a:stretch>
        </p:blipFill>
        <p:spPr>
          <a:xfrm>
            <a:off x="4381995" y="2476865"/>
            <a:ext cx="4397163" cy="3888309"/>
          </a:xfrm>
          <a:prstGeom prst="rect">
            <a:avLst/>
          </a:prstGeom>
          <a:ln w="19050">
            <a:solidFill>
              <a:schemeClr val="tx1"/>
            </a:solidFill>
          </a:ln>
        </p:spPr>
      </p:pic>
      <p:pic>
        <p:nvPicPr>
          <p:cNvPr id="6" name="Picture 3">
            <a:extLst>
              <a:ext uri="{FF2B5EF4-FFF2-40B4-BE49-F238E27FC236}">
                <a16:creationId xmlns:a16="http://schemas.microsoft.com/office/drawing/2014/main" id="{C3273EF4-8198-47C3-A53D-9C4A01B3E4F1}"/>
              </a:ext>
            </a:extLst>
          </p:cNvPr>
          <p:cNvPicPr>
            <a:picLocks noChangeAspect="1" noChangeArrowheads="1"/>
          </p:cNvPicPr>
          <p:nvPr/>
        </p:nvPicPr>
        <p:blipFill rotWithShape="1">
          <a:blip r:embed="rId4"/>
          <a:srcRect l="39834" t="20889" r="37416" b="25926"/>
          <a:stretch/>
        </p:blipFill>
        <p:spPr bwMode="auto">
          <a:xfrm>
            <a:off x="8430714" y="2920792"/>
            <a:ext cx="2993348" cy="3759078"/>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097533727"/>
      </p:ext>
    </p:extLst>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1" name="Picture 5">
            <a:extLst>
              <a:ext uri="{FF2B5EF4-FFF2-40B4-BE49-F238E27FC236}">
                <a16:creationId xmlns:a16="http://schemas.microsoft.com/office/drawing/2014/main" id="{81EB0099-F243-4A26-BBF3-BC53CFE2E72C}"/>
              </a:ext>
            </a:extLst>
          </p:cNvPr>
          <p:cNvPicPr>
            <a:picLocks noChangeAspect="1" noChangeArrowheads="1"/>
          </p:cNvPicPr>
          <p:nvPr/>
        </p:nvPicPr>
        <p:blipFill rotWithShape="1">
          <a:blip r:embed="rId2"/>
          <a:srcRect l="23060" t="39583" r="22181" b="12848"/>
          <a:stretch/>
        </p:blipFill>
        <p:spPr bwMode="auto">
          <a:xfrm>
            <a:off x="2463800" y="1358900"/>
            <a:ext cx="4953000" cy="2419350"/>
          </a:xfrm>
          <a:prstGeom prst="rect">
            <a:avLst/>
          </a:prstGeom>
          <a:noFill/>
          <a:ln w="9525">
            <a:solidFill>
              <a:schemeClr val="tx1"/>
            </a:solidFill>
            <a:miter lim="800000"/>
            <a:headEnd/>
            <a:tailEnd/>
          </a:ln>
          <a:effectLst>
            <a:outerShdw blurRad="50800" dist="38100" dir="5400000" algn="t" rotWithShape="0">
              <a:prstClr val="black">
                <a:alpha val="40000"/>
              </a:prstClr>
            </a:outerShdw>
          </a:effectLst>
        </p:spPr>
      </p:pic>
      <p:pic>
        <p:nvPicPr>
          <p:cNvPr id="29702" name="Picture 6">
            <a:extLst>
              <a:ext uri="{FF2B5EF4-FFF2-40B4-BE49-F238E27FC236}">
                <a16:creationId xmlns:a16="http://schemas.microsoft.com/office/drawing/2014/main" id="{C3149CB1-04C8-4CB7-B629-5CBE77DBE4B2}"/>
              </a:ext>
            </a:extLst>
          </p:cNvPr>
          <p:cNvPicPr>
            <a:picLocks noChangeAspect="1" noChangeArrowheads="1"/>
          </p:cNvPicPr>
          <p:nvPr/>
        </p:nvPicPr>
        <p:blipFill rotWithShape="1">
          <a:blip r:embed="rId3"/>
          <a:srcRect l="19839" t="47569" r="33406" b="11805"/>
          <a:stretch/>
        </p:blipFill>
        <p:spPr bwMode="auto">
          <a:xfrm>
            <a:off x="5283200" y="3060700"/>
            <a:ext cx="5029200" cy="245745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a:extLst>
              <a:ext uri="{FF2B5EF4-FFF2-40B4-BE49-F238E27FC236}">
                <a16:creationId xmlns:a16="http://schemas.microsoft.com/office/drawing/2014/main" id="{B7EA6B50-3587-41CC-B17D-DCEC3B0416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0714" t="12381" r="29822" b="3999"/>
          <a:stretch>
            <a:fillRect/>
          </a:stretch>
        </p:blipFill>
        <p:spPr bwMode="auto">
          <a:xfrm>
            <a:off x="6240463" y="373064"/>
            <a:ext cx="3751262" cy="49672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9875" name="Picture 4">
            <a:extLst>
              <a:ext uri="{FF2B5EF4-FFF2-40B4-BE49-F238E27FC236}">
                <a16:creationId xmlns:a16="http://schemas.microsoft.com/office/drawing/2014/main" id="{4EB15135-2D43-4DA1-B995-0F8C3D1184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0061" t="11523" r="40298" b="4333"/>
          <a:stretch>
            <a:fillRect/>
          </a:stretch>
        </p:blipFill>
        <p:spPr bwMode="auto">
          <a:xfrm>
            <a:off x="1925637" y="1056325"/>
            <a:ext cx="3355815" cy="4452936"/>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1026" name="Picture 2">
            <a:extLst>
              <a:ext uri="{FF2B5EF4-FFF2-40B4-BE49-F238E27FC236}">
                <a16:creationId xmlns:a16="http://schemas.microsoft.com/office/drawing/2014/main" id="{24CDA85D-4829-4782-9748-D6383FDF38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0815" t="19482" r="36189" b="4871"/>
          <a:stretch>
            <a:fillRect/>
          </a:stretch>
        </p:blipFill>
        <p:spPr bwMode="auto">
          <a:xfrm>
            <a:off x="5016501" y="2841625"/>
            <a:ext cx="4084837" cy="3643311"/>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98765947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1E2BCE7F-E331-4822-BD05-D631BCEF8DE5}"/>
              </a:ext>
            </a:extLst>
          </p:cNvPr>
          <p:cNvGraphicFramePr/>
          <p:nvPr>
            <p:extLst>
              <p:ext uri="{D42A27DB-BD31-4B8C-83A1-F6EECF244321}">
                <p14:modId xmlns:p14="http://schemas.microsoft.com/office/powerpoint/2010/main" val="1970525362"/>
              </p:ext>
            </p:extLst>
          </p:nvPr>
        </p:nvGraphicFramePr>
        <p:xfrm>
          <a:off x="3557452" y="2136061"/>
          <a:ext cx="5670630" cy="41044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0963" name="Picture 3" descr="https://staff.shu.ac.uk/marketing/brand/Documents/SIOE_215_229_72dpi.jpg">
            <a:extLst>
              <a:ext uri="{FF2B5EF4-FFF2-40B4-BE49-F238E27FC236}">
                <a16:creationId xmlns:a16="http://schemas.microsoft.com/office/drawing/2014/main" id="{8C6B73C0-FA2A-4690-83F7-0E5AF4EA91C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12925" y="495300"/>
            <a:ext cx="3074988" cy="81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D830853F-1B6A-41DB-8B73-EF14B492C71D}"/>
              </a:ext>
            </a:extLst>
          </p:cNvPr>
          <p:cNvSpPr txBox="1"/>
          <p:nvPr/>
        </p:nvSpPr>
        <p:spPr>
          <a:xfrm>
            <a:off x="3223499" y="1551286"/>
            <a:ext cx="6097712" cy="584775"/>
          </a:xfrm>
          <a:prstGeom prst="rect">
            <a:avLst/>
          </a:prstGeom>
          <a:noFill/>
        </p:spPr>
        <p:txBody>
          <a:bodyPr wrap="square">
            <a:spAutoFit/>
          </a:bodyPr>
          <a:lstStyle/>
          <a:p>
            <a:r>
              <a:rPr lang="en-GB" sz="3200" b="1"/>
              <a:t>The teacher development journey</a:t>
            </a:r>
            <a:endParaRPr lang="en-GB" sz="3200"/>
          </a:p>
        </p:txBody>
      </p:sp>
    </p:spTree>
    <p:extLst>
      <p:ext uri="{BB962C8B-B14F-4D97-AF65-F5344CB8AC3E}">
        <p14:creationId xmlns:p14="http://schemas.microsoft.com/office/powerpoint/2010/main" val="1437981450"/>
      </p:ext>
    </p:extLst>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Slide Number Placeholder 1">
            <a:extLst>
              <a:ext uri="{FF2B5EF4-FFF2-40B4-BE49-F238E27FC236}">
                <a16:creationId xmlns:a16="http://schemas.microsoft.com/office/drawing/2014/main" id="{72B5D8DD-1A8B-4CDC-BD15-1821FFB08D4B}"/>
              </a:ext>
            </a:extLst>
          </p:cNvPr>
          <p:cNvSpPr>
            <a:spLocks noGrp="1" noChangeArrowheads="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85078209-41D3-4EB3-92C4-2EAACBEA95CC}" type="slidenum">
              <a:rPr lang="en-US" altLang="en-US" smtClean="0"/>
              <a:pPr/>
              <a:t>11</a:t>
            </a:fld>
            <a:endParaRPr lang="en-US" altLang="en-US"/>
          </a:p>
        </p:txBody>
      </p:sp>
      <p:pic>
        <p:nvPicPr>
          <p:cNvPr id="9" name="Picture 8">
            <a:extLst>
              <a:ext uri="{FF2B5EF4-FFF2-40B4-BE49-F238E27FC236}">
                <a16:creationId xmlns:a16="http://schemas.microsoft.com/office/drawing/2014/main" id="{D6AB72DE-7D8A-4790-BF49-22158AD57CE0}"/>
              </a:ext>
            </a:extLst>
          </p:cNvPr>
          <p:cNvPicPr/>
          <p:nvPr/>
        </p:nvPicPr>
        <p:blipFill rotWithShape="1">
          <a:blip r:embed="rId3" cstate="print"/>
          <a:srcRect l="29786" t="18762" r="34239" b="5318"/>
          <a:stretch/>
        </p:blipFill>
        <p:spPr bwMode="auto">
          <a:xfrm>
            <a:off x="256855" y="1697689"/>
            <a:ext cx="1960760" cy="2651339"/>
          </a:xfrm>
          <a:prstGeom prst="rect">
            <a:avLst/>
          </a:prstGeom>
          <a:ln>
            <a:noFill/>
          </a:ln>
          <a:effectLst>
            <a:outerShdw blurRad="190500" algn="tl" rotWithShape="0">
              <a:srgbClr val="000000">
                <a:alpha val="70000"/>
              </a:srgbClr>
            </a:outerShdw>
          </a:effectLst>
        </p:spPr>
      </p:pic>
      <p:sp>
        <p:nvSpPr>
          <p:cNvPr id="12" name="Title 2">
            <a:extLst>
              <a:ext uri="{FF2B5EF4-FFF2-40B4-BE49-F238E27FC236}">
                <a16:creationId xmlns:a16="http://schemas.microsoft.com/office/drawing/2014/main" id="{E62B8E86-45AF-4E4E-AB18-38B3EE40BE7A}"/>
              </a:ext>
            </a:extLst>
          </p:cNvPr>
          <p:cNvSpPr txBox="1">
            <a:spLocks/>
          </p:cNvSpPr>
          <p:nvPr/>
        </p:nvSpPr>
        <p:spPr>
          <a:xfrm>
            <a:off x="285139" y="572375"/>
            <a:ext cx="11375578" cy="628650"/>
          </a:xfrm>
          <a:prstGeom prst="rect">
            <a:avLst/>
          </a:prstGeom>
          <a:solidFill>
            <a:schemeClr val="accent5">
              <a:lumMod val="50000"/>
            </a:schemeClr>
          </a:solidFill>
          <a:ln w="25400">
            <a:miter lim="400000"/>
          </a:ln>
        </p:spPr>
        <p:txBody>
          <a:bodyPr tIns="68579" bIns="68579"/>
          <a:lstStyle>
            <a:lvl1pPr marL="0" marR="0" indent="0" algn="l" defTabSz="913526" latinLnBrk="0">
              <a:lnSpc>
                <a:spcPct val="100000"/>
              </a:lnSpc>
              <a:spcBef>
                <a:spcPts val="0"/>
              </a:spcBef>
              <a:spcAft>
                <a:spcPts val="0"/>
              </a:spcAft>
              <a:buClrTx/>
              <a:buSzTx/>
              <a:buFontTx/>
              <a:buNone/>
              <a:tabLst/>
              <a:defRPr sz="4000" b="1" i="0" u="none" strike="noStrike" cap="none" spc="0" baseline="0">
                <a:ln>
                  <a:noFill/>
                </a:ln>
                <a:solidFill>
                  <a:srgbClr val="FFFFFF"/>
                </a:solidFill>
                <a:uFillTx/>
                <a:latin typeface="+mj-lt"/>
                <a:ea typeface="+mj-ea"/>
                <a:cs typeface="+mj-cs"/>
                <a:sym typeface="Calibri"/>
              </a:defRPr>
            </a:lvl1pPr>
            <a:lvl2pPr marL="0" marR="0" indent="0" algn="l" defTabSz="913526" latinLnBrk="0">
              <a:lnSpc>
                <a:spcPct val="100000"/>
              </a:lnSpc>
              <a:spcBef>
                <a:spcPts val="0"/>
              </a:spcBef>
              <a:spcAft>
                <a:spcPts val="0"/>
              </a:spcAft>
              <a:buClrTx/>
              <a:buSzTx/>
              <a:buFontTx/>
              <a:buNone/>
              <a:tabLst/>
              <a:defRPr sz="7000" b="1" i="0" u="none" strike="noStrike" cap="none" spc="0" baseline="0">
                <a:ln>
                  <a:noFill/>
                </a:ln>
                <a:solidFill>
                  <a:srgbClr val="FFFFFF"/>
                </a:solidFill>
                <a:uFillTx/>
                <a:latin typeface="+mj-lt"/>
                <a:ea typeface="+mj-ea"/>
                <a:cs typeface="+mj-cs"/>
                <a:sym typeface="Calibri"/>
              </a:defRPr>
            </a:lvl2pPr>
            <a:lvl3pPr marL="0" marR="0" indent="0" algn="l" defTabSz="913526" latinLnBrk="0">
              <a:lnSpc>
                <a:spcPct val="100000"/>
              </a:lnSpc>
              <a:spcBef>
                <a:spcPts val="0"/>
              </a:spcBef>
              <a:spcAft>
                <a:spcPts val="0"/>
              </a:spcAft>
              <a:buClrTx/>
              <a:buSzTx/>
              <a:buFontTx/>
              <a:buNone/>
              <a:tabLst/>
              <a:defRPr sz="7000" b="1" i="0" u="none" strike="noStrike" cap="none" spc="0" baseline="0">
                <a:ln>
                  <a:noFill/>
                </a:ln>
                <a:solidFill>
                  <a:srgbClr val="FFFFFF"/>
                </a:solidFill>
                <a:uFillTx/>
                <a:latin typeface="+mj-lt"/>
                <a:ea typeface="+mj-ea"/>
                <a:cs typeface="+mj-cs"/>
                <a:sym typeface="Calibri"/>
              </a:defRPr>
            </a:lvl3pPr>
            <a:lvl4pPr marL="0" marR="0" indent="0" algn="l" defTabSz="913526" latinLnBrk="0">
              <a:lnSpc>
                <a:spcPct val="100000"/>
              </a:lnSpc>
              <a:spcBef>
                <a:spcPts val="0"/>
              </a:spcBef>
              <a:spcAft>
                <a:spcPts val="0"/>
              </a:spcAft>
              <a:buClrTx/>
              <a:buSzTx/>
              <a:buFontTx/>
              <a:buNone/>
              <a:tabLst/>
              <a:defRPr sz="7000" b="1" i="0" u="none" strike="noStrike" cap="none" spc="0" baseline="0">
                <a:ln>
                  <a:noFill/>
                </a:ln>
                <a:solidFill>
                  <a:srgbClr val="FFFFFF"/>
                </a:solidFill>
                <a:uFillTx/>
                <a:latin typeface="+mj-lt"/>
                <a:ea typeface="+mj-ea"/>
                <a:cs typeface="+mj-cs"/>
                <a:sym typeface="Calibri"/>
              </a:defRPr>
            </a:lvl4pPr>
            <a:lvl5pPr marL="0" marR="0" indent="0" algn="l" defTabSz="913526" latinLnBrk="0">
              <a:lnSpc>
                <a:spcPct val="100000"/>
              </a:lnSpc>
              <a:spcBef>
                <a:spcPts val="0"/>
              </a:spcBef>
              <a:spcAft>
                <a:spcPts val="0"/>
              </a:spcAft>
              <a:buClrTx/>
              <a:buSzTx/>
              <a:buFontTx/>
              <a:buNone/>
              <a:tabLst/>
              <a:defRPr sz="7000" b="1" i="0" u="none" strike="noStrike" cap="none" spc="0" baseline="0">
                <a:ln>
                  <a:noFill/>
                </a:ln>
                <a:solidFill>
                  <a:srgbClr val="FFFFFF"/>
                </a:solidFill>
                <a:uFillTx/>
                <a:latin typeface="+mj-lt"/>
                <a:ea typeface="+mj-ea"/>
                <a:cs typeface="+mj-cs"/>
                <a:sym typeface="Calibri"/>
              </a:defRPr>
            </a:lvl5pPr>
            <a:lvl6pPr marL="0" marR="0" indent="233241" algn="l" defTabSz="913526" latinLnBrk="0">
              <a:lnSpc>
                <a:spcPct val="100000"/>
              </a:lnSpc>
              <a:spcBef>
                <a:spcPts val="0"/>
              </a:spcBef>
              <a:spcAft>
                <a:spcPts val="0"/>
              </a:spcAft>
              <a:buClrTx/>
              <a:buSzTx/>
              <a:buFontTx/>
              <a:buNone/>
              <a:tabLst/>
              <a:defRPr sz="7000" b="1" i="0" u="none" strike="noStrike" cap="none" spc="0" baseline="0">
                <a:ln>
                  <a:noFill/>
                </a:ln>
                <a:solidFill>
                  <a:srgbClr val="FFFFFF"/>
                </a:solidFill>
                <a:uFillTx/>
                <a:latin typeface="+mj-lt"/>
                <a:ea typeface="+mj-ea"/>
                <a:cs typeface="+mj-cs"/>
                <a:sym typeface="Calibri"/>
              </a:defRPr>
            </a:lvl6pPr>
            <a:lvl7pPr marL="0" marR="0" indent="466481" algn="l" defTabSz="913526" latinLnBrk="0">
              <a:lnSpc>
                <a:spcPct val="100000"/>
              </a:lnSpc>
              <a:spcBef>
                <a:spcPts val="0"/>
              </a:spcBef>
              <a:spcAft>
                <a:spcPts val="0"/>
              </a:spcAft>
              <a:buClrTx/>
              <a:buSzTx/>
              <a:buFontTx/>
              <a:buNone/>
              <a:tabLst/>
              <a:defRPr sz="7000" b="1" i="0" u="none" strike="noStrike" cap="none" spc="0" baseline="0">
                <a:ln>
                  <a:noFill/>
                </a:ln>
                <a:solidFill>
                  <a:srgbClr val="FFFFFF"/>
                </a:solidFill>
                <a:uFillTx/>
                <a:latin typeface="+mj-lt"/>
                <a:ea typeface="+mj-ea"/>
                <a:cs typeface="+mj-cs"/>
                <a:sym typeface="Calibri"/>
              </a:defRPr>
            </a:lvl7pPr>
            <a:lvl8pPr marL="0" marR="0" indent="699721" algn="l" defTabSz="913526" latinLnBrk="0">
              <a:lnSpc>
                <a:spcPct val="100000"/>
              </a:lnSpc>
              <a:spcBef>
                <a:spcPts val="0"/>
              </a:spcBef>
              <a:spcAft>
                <a:spcPts val="0"/>
              </a:spcAft>
              <a:buClrTx/>
              <a:buSzTx/>
              <a:buFontTx/>
              <a:buNone/>
              <a:tabLst/>
              <a:defRPr sz="7000" b="1" i="0" u="none" strike="noStrike" cap="none" spc="0" baseline="0">
                <a:ln>
                  <a:noFill/>
                </a:ln>
                <a:solidFill>
                  <a:srgbClr val="FFFFFF"/>
                </a:solidFill>
                <a:uFillTx/>
                <a:latin typeface="+mj-lt"/>
                <a:ea typeface="+mj-ea"/>
                <a:cs typeface="+mj-cs"/>
                <a:sym typeface="Calibri"/>
              </a:defRPr>
            </a:lvl8pPr>
            <a:lvl9pPr marL="0" marR="0" indent="932963" algn="l" defTabSz="913526" latinLnBrk="0">
              <a:lnSpc>
                <a:spcPct val="100000"/>
              </a:lnSpc>
              <a:spcBef>
                <a:spcPts val="0"/>
              </a:spcBef>
              <a:spcAft>
                <a:spcPts val="0"/>
              </a:spcAft>
              <a:buClrTx/>
              <a:buSzTx/>
              <a:buFontTx/>
              <a:buNone/>
              <a:tabLst/>
              <a:defRPr sz="7000" b="1" i="0" u="none" strike="noStrike" cap="none" spc="0" baseline="0">
                <a:ln>
                  <a:noFill/>
                </a:ln>
                <a:solidFill>
                  <a:srgbClr val="FFFFFF"/>
                </a:solidFill>
                <a:uFillTx/>
                <a:latin typeface="+mj-lt"/>
                <a:ea typeface="+mj-ea"/>
                <a:cs typeface="+mj-cs"/>
                <a:sym typeface="Calibri"/>
              </a:defRPr>
            </a:lvl9pPr>
          </a:lstStyle>
          <a:p>
            <a:pPr algn="ctr">
              <a:defRPr/>
            </a:pPr>
            <a:r>
              <a:rPr lang="en-GB" sz="2400" kern="0">
                <a:latin typeface="Arial" panose="020B0604020202020204" pitchFamily="34" charset="0"/>
                <a:cs typeface="Arial" panose="020B0604020202020204" pitchFamily="34" charset="0"/>
              </a:rPr>
              <a:t>A Short History of Teacher Development Policy</a:t>
            </a:r>
          </a:p>
        </p:txBody>
      </p:sp>
      <p:sp>
        <p:nvSpPr>
          <p:cNvPr id="2" name="Arrow: Chevron 1">
            <a:extLst>
              <a:ext uri="{FF2B5EF4-FFF2-40B4-BE49-F238E27FC236}">
                <a16:creationId xmlns:a16="http://schemas.microsoft.com/office/drawing/2014/main" id="{D38421C4-6E8F-4E57-BE0E-BFEB7295F9C6}"/>
              </a:ext>
            </a:extLst>
          </p:cNvPr>
          <p:cNvSpPr/>
          <p:nvPr/>
        </p:nvSpPr>
        <p:spPr>
          <a:xfrm>
            <a:off x="772186" y="5408900"/>
            <a:ext cx="363537" cy="363537"/>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endParaRPr>
          </a:p>
        </p:txBody>
      </p:sp>
      <p:sp>
        <p:nvSpPr>
          <p:cNvPr id="14" name="Arrow: Chevron 13">
            <a:extLst>
              <a:ext uri="{FF2B5EF4-FFF2-40B4-BE49-F238E27FC236}">
                <a16:creationId xmlns:a16="http://schemas.microsoft.com/office/drawing/2014/main" id="{7F394C7C-8703-4B28-96ED-9599D280634E}"/>
              </a:ext>
            </a:extLst>
          </p:cNvPr>
          <p:cNvSpPr/>
          <p:nvPr/>
        </p:nvSpPr>
        <p:spPr>
          <a:xfrm>
            <a:off x="3736333" y="5422947"/>
            <a:ext cx="363538" cy="363537"/>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endParaRPr>
          </a:p>
        </p:txBody>
      </p:sp>
      <p:sp>
        <p:nvSpPr>
          <p:cNvPr id="16" name="Arrow: Chevron 15">
            <a:extLst>
              <a:ext uri="{FF2B5EF4-FFF2-40B4-BE49-F238E27FC236}">
                <a16:creationId xmlns:a16="http://schemas.microsoft.com/office/drawing/2014/main" id="{017B9AE7-C698-440D-809A-A0909215E528}"/>
              </a:ext>
            </a:extLst>
          </p:cNvPr>
          <p:cNvSpPr/>
          <p:nvPr/>
        </p:nvSpPr>
        <p:spPr>
          <a:xfrm>
            <a:off x="7070830" y="5491162"/>
            <a:ext cx="363537" cy="363538"/>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endParaRPr>
          </a:p>
        </p:txBody>
      </p:sp>
      <p:sp>
        <p:nvSpPr>
          <p:cNvPr id="17" name="Arrow: Chevron 16">
            <a:extLst>
              <a:ext uri="{FF2B5EF4-FFF2-40B4-BE49-F238E27FC236}">
                <a16:creationId xmlns:a16="http://schemas.microsoft.com/office/drawing/2014/main" id="{496387AB-EF98-487A-90C6-DBD654340A23}"/>
              </a:ext>
            </a:extLst>
          </p:cNvPr>
          <p:cNvSpPr/>
          <p:nvPr/>
        </p:nvSpPr>
        <p:spPr>
          <a:xfrm>
            <a:off x="11056276" y="5502881"/>
            <a:ext cx="363538" cy="363538"/>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endParaRPr>
          </a:p>
        </p:txBody>
      </p:sp>
      <p:pic>
        <p:nvPicPr>
          <p:cNvPr id="13" name="Picture 3">
            <a:extLst>
              <a:ext uri="{FF2B5EF4-FFF2-40B4-BE49-F238E27FC236}">
                <a16:creationId xmlns:a16="http://schemas.microsoft.com/office/drawing/2014/main" id="{5C7C2AAC-A06E-438F-A928-F065AB977BC1}"/>
              </a:ext>
            </a:extLst>
          </p:cNvPr>
          <p:cNvPicPr>
            <a:picLocks noChangeAspect="1" noChangeArrowheads="1"/>
          </p:cNvPicPr>
          <p:nvPr/>
        </p:nvPicPr>
        <p:blipFill rotWithShape="1">
          <a:blip r:embed="rId4"/>
          <a:srcRect l="39834" t="20889" r="37416" b="25926"/>
          <a:stretch/>
        </p:blipFill>
        <p:spPr bwMode="auto">
          <a:xfrm>
            <a:off x="1757853" y="1856144"/>
            <a:ext cx="1745003" cy="2694838"/>
          </a:xfrm>
          <a:prstGeom prst="rect">
            <a:avLst/>
          </a:prstGeom>
          <a:ln>
            <a:noFill/>
          </a:ln>
          <a:effectLst>
            <a:outerShdw blurRad="190500" algn="tl" rotWithShape="0">
              <a:srgbClr val="000000">
                <a:alpha val="70000"/>
              </a:srgbClr>
            </a:outerShdw>
          </a:effectLst>
        </p:spPr>
      </p:pic>
      <p:pic>
        <p:nvPicPr>
          <p:cNvPr id="8" name="Picture 7">
            <a:extLst>
              <a:ext uri="{FF2B5EF4-FFF2-40B4-BE49-F238E27FC236}">
                <a16:creationId xmlns:a16="http://schemas.microsoft.com/office/drawing/2014/main" id="{A3F2DB26-7B2F-4B73-8D55-2714907CA06D}"/>
              </a:ext>
            </a:extLst>
          </p:cNvPr>
          <p:cNvPicPr/>
          <p:nvPr/>
        </p:nvPicPr>
        <p:blipFill rotWithShape="1">
          <a:blip r:embed="rId5" cstate="print"/>
          <a:srcRect l="12236" t="13935" r="23372" b="8117"/>
          <a:stretch/>
        </p:blipFill>
        <p:spPr bwMode="auto">
          <a:xfrm>
            <a:off x="3256658" y="1987849"/>
            <a:ext cx="2323968" cy="2673088"/>
          </a:xfrm>
          <a:prstGeom prst="rect">
            <a:avLst/>
          </a:prstGeom>
          <a:ln>
            <a:noFill/>
          </a:ln>
          <a:effectLst>
            <a:outerShdw blurRad="190500" algn="tl" rotWithShape="0">
              <a:srgbClr val="000000">
                <a:alpha val="70000"/>
              </a:srgbClr>
            </a:outerShdw>
          </a:effectLst>
        </p:spPr>
      </p:pic>
      <p:pic>
        <p:nvPicPr>
          <p:cNvPr id="3" name="Picture 2">
            <a:extLst>
              <a:ext uri="{FF2B5EF4-FFF2-40B4-BE49-F238E27FC236}">
                <a16:creationId xmlns:a16="http://schemas.microsoft.com/office/drawing/2014/main" id="{481C8F43-C1C1-439F-AE7B-08D99C8D0296}"/>
              </a:ext>
            </a:extLst>
          </p:cNvPr>
          <p:cNvPicPr>
            <a:picLocks noChangeAspect="1"/>
          </p:cNvPicPr>
          <p:nvPr/>
        </p:nvPicPr>
        <p:blipFill>
          <a:blip r:embed="rId6"/>
          <a:stretch>
            <a:fillRect/>
          </a:stretch>
        </p:blipFill>
        <p:spPr>
          <a:xfrm>
            <a:off x="4930824" y="2137035"/>
            <a:ext cx="2084208" cy="2651339"/>
          </a:xfrm>
          <a:prstGeom prst="rect">
            <a:avLst/>
          </a:prstGeom>
          <a:ln w="12700">
            <a:solidFill>
              <a:schemeClr val="tx1"/>
            </a:solidFill>
          </a:ln>
          <a:effectLst>
            <a:outerShdw blurRad="50800" dist="38100" dir="2700000" algn="tl" rotWithShape="0">
              <a:prstClr val="black">
                <a:alpha val="40000"/>
              </a:prstClr>
            </a:outerShdw>
          </a:effectLst>
        </p:spPr>
      </p:pic>
      <p:pic>
        <p:nvPicPr>
          <p:cNvPr id="4" name="Picture 3">
            <a:extLst>
              <a:ext uri="{FF2B5EF4-FFF2-40B4-BE49-F238E27FC236}">
                <a16:creationId xmlns:a16="http://schemas.microsoft.com/office/drawing/2014/main" id="{6707119C-B55B-4720-B244-B5FE0FF1A897}"/>
              </a:ext>
            </a:extLst>
          </p:cNvPr>
          <p:cNvPicPr>
            <a:picLocks noChangeAspect="1"/>
          </p:cNvPicPr>
          <p:nvPr/>
        </p:nvPicPr>
        <p:blipFill>
          <a:blip r:embed="rId7"/>
          <a:stretch>
            <a:fillRect/>
          </a:stretch>
        </p:blipFill>
        <p:spPr>
          <a:xfrm>
            <a:off x="6531358" y="2286221"/>
            <a:ext cx="2404778" cy="2651339"/>
          </a:xfrm>
          <a:prstGeom prst="rect">
            <a:avLst/>
          </a:prstGeom>
          <a:ln w="12700">
            <a:solidFill>
              <a:schemeClr val="tx1"/>
            </a:solidFill>
          </a:ln>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A73182BE-DAF9-433B-BCDC-4076C1C67A99}"/>
              </a:ext>
            </a:extLst>
          </p:cNvPr>
          <p:cNvPicPr>
            <a:picLocks noChangeAspect="1"/>
          </p:cNvPicPr>
          <p:nvPr/>
        </p:nvPicPr>
        <p:blipFill>
          <a:blip r:embed="rId8"/>
          <a:stretch>
            <a:fillRect/>
          </a:stretch>
        </p:blipFill>
        <p:spPr>
          <a:xfrm>
            <a:off x="8402218" y="2445257"/>
            <a:ext cx="2969299" cy="2769104"/>
          </a:xfrm>
          <a:prstGeom prst="rect">
            <a:avLst/>
          </a:prstGeom>
          <a:ln w="12700">
            <a:solidFill>
              <a:schemeClr val="tx1"/>
            </a:solidFill>
          </a:ln>
        </p:spPr>
      </p:pic>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Number Placeholder 2">
            <a:extLst>
              <a:ext uri="{FF2B5EF4-FFF2-40B4-BE49-F238E27FC236}">
                <a16:creationId xmlns:a16="http://schemas.microsoft.com/office/drawing/2014/main" id="{7B94D429-37D7-4274-96B0-1BD041F2B215}"/>
              </a:ext>
            </a:extLst>
          </p:cNvPr>
          <p:cNvSpPr>
            <a:spLocks noGrp="1"/>
          </p:cNvSpPr>
          <p:nvPr>
            <p:ph type="sldNum" sz="quarter" idx="12"/>
          </p:nvPr>
        </p:nvSpPr>
        <p:spPr bwMode="auto">
          <a:xfrm>
            <a:off x="10344150" y="6308726"/>
            <a:ext cx="51435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FFE8792C-AE70-4FDB-80F8-803689C00040}" type="slidenum">
              <a:rPr lang="en-GB" altLang="en-US" smtClean="0"/>
              <a:pPr/>
              <a:t>12</a:t>
            </a:fld>
            <a:endParaRPr lang="en-GB" altLang="en-US"/>
          </a:p>
        </p:txBody>
      </p:sp>
      <p:sp>
        <p:nvSpPr>
          <p:cNvPr id="2" name="Rectangle 1">
            <a:extLst>
              <a:ext uri="{FF2B5EF4-FFF2-40B4-BE49-F238E27FC236}">
                <a16:creationId xmlns:a16="http://schemas.microsoft.com/office/drawing/2014/main" id="{16EF6572-B756-4D8E-856C-479C73476D89}"/>
              </a:ext>
            </a:extLst>
          </p:cNvPr>
          <p:cNvSpPr/>
          <p:nvPr/>
        </p:nvSpPr>
        <p:spPr>
          <a:xfrm>
            <a:off x="1931988" y="952501"/>
            <a:ext cx="8712200" cy="675689"/>
          </a:xfrm>
          <a:prstGeom prst="rect">
            <a:avLst/>
          </a:prstGeom>
        </p:spPr>
        <p:txBody>
          <a:bodyPr lIns="91306" tIns="45652" rIns="91306" bIns="45652">
            <a:spAutoFit/>
          </a:bodyPr>
          <a:lstStyle/>
          <a:p>
            <a:pPr eaLnBrk="1">
              <a:defRPr/>
            </a:pPr>
            <a:r>
              <a:rPr lang="en-GB" sz="2000" b="1">
                <a:solidFill>
                  <a:schemeClr val="tx2"/>
                </a:solidFill>
              </a:rPr>
              <a:t>The scope of the Carter Review of ITT</a:t>
            </a:r>
          </a:p>
          <a:p>
            <a:pPr marL="342386" indent="-342386">
              <a:lnSpc>
                <a:spcPct val="120000"/>
              </a:lnSpc>
              <a:spcAft>
                <a:spcPts val="600"/>
              </a:spcAft>
              <a:buClr>
                <a:srgbClr val="1F497D"/>
              </a:buClr>
              <a:buFont typeface="Wingdings" pitchFamily="2" charset="2"/>
              <a:buChar char="§"/>
              <a:defRPr/>
            </a:pPr>
            <a:r>
              <a:rPr lang="en-GB" sz="1600"/>
              <a:t>All ITT routes (HEI, SCITT, School Direct as well as Teach First) and subjects/phases. </a:t>
            </a:r>
          </a:p>
        </p:txBody>
      </p:sp>
      <p:sp>
        <p:nvSpPr>
          <p:cNvPr id="59396" name="Rectangle 6">
            <a:extLst>
              <a:ext uri="{FF2B5EF4-FFF2-40B4-BE49-F238E27FC236}">
                <a16:creationId xmlns:a16="http://schemas.microsoft.com/office/drawing/2014/main" id="{AE5EB6C8-892D-4C06-8BCE-84859504CE7C}"/>
              </a:ext>
            </a:extLst>
          </p:cNvPr>
          <p:cNvSpPr>
            <a:spLocks noChangeArrowheads="1"/>
          </p:cNvSpPr>
          <p:nvPr/>
        </p:nvSpPr>
        <p:spPr bwMode="auto">
          <a:xfrm>
            <a:off x="1870076" y="1539875"/>
            <a:ext cx="8836025"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06" tIns="45652" rIns="91306" bIns="45652">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98513" indent="-34131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349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349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349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349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a:spcBef>
                <a:spcPct val="0"/>
              </a:spcBef>
              <a:buFontTx/>
              <a:buNone/>
            </a:pPr>
            <a:r>
              <a:rPr lang="en-GB" altLang="en-US" sz="2000" b="1">
                <a:solidFill>
                  <a:schemeClr val="tx2"/>
                </a:solidFill>
              </a:rPr>
              <a:t>The Advisory Group</a:t>
            </a:r>
            <a:endParaRPr lang="en-GB" altLang="en-US" sz="2000"/>
          </a:p>
          <a:p>
            <a:pPr lvl="1">
              <a:lnSpc>
                <a:spcPct val="120000"/>
              </a:lnSpc>
              <a:spcBef>
                <a:spcPct val="0"/>
              </a:spcBef>
              <a:spcAft>
                <a:spcPts val="600"/>
              </a:spcAft>
              <a:buClr>
                <a:srgbClr val="1F497D"/>
              </a:buClr>
              <a:buFont typeface="Wingdings" panose="05000000000000000000" pitchFamily="2" charset="2"/>
              <a:buChar char="§"/>
            </a:pPr>
            <a:r>
              <a:rPr lang="en-GB" altLang="en-US" sz="1400"/>
              <a:t>Professor Samantha Twiselton (Sheffield Hallam University)</a:t>
            </a:r>
          </a:p>
          <a:p>
            <a:pPr lvl="1">
              <a:lnSpc>
                <a:spcPct val="120000"/>
              </a:lnSpc>
              <a:spcBef>
                <a:spcPct val="0"/>
              </a:spcBef>
              <a:spcAft>
                <a:spcPts val="600"/>
              </a:spcAft>
              <a:buClr>
                <a:srgbClr val="1F497D"/>
              </a:buClr>
              <a:buFont typeface="Wingdings" panose="05000000000000000000" pitchFamily="2" charset="2"/>
              <a:buChar char="§"/>
            </a:pPr>
            <a:r>
              <a:rPr lang="en-GB" altLang="en-US" sz="1400"/>
              <a:t>Dr Louise Walker (Manchester University)</a:t>
            </a:r>
          </a:p>
          <a:p>
            <a:pPr lvl="1">
              <a:lnSpc>
                <a:spcPct val="120000"/>
              </a:lnSpc>
              <a:spcBef>
                <a:spcPct val="0"/>
              </a:spcBef>
              <a:spcAft>
                <a:spcPts val="600"/>
              </a:spcAft>
              <a:buClr>
                <a:srgbClr val="1F497D"/>
              </a:buClr>
              <a:buFont typeface="Wingdings" panose="05000000000000000000" pitchFamily="2" charset="2"/>
              <a:buChar char="§"/>
            </a:pPr>
            <a:r>
              <a:rPr lang="en-GB" altLang="en-US" sz="1400"/>
              <a:t>Sir Dan Moynihan (Harris Federation)</a:t>
            </a:r>
          </a:p>
          <a:p>
            <a:pPr lvl="1">
              <a:lnSpc>
                <a:spcPct val="120000"/>
              </a:lnSpc>
              <a:spcBef>
                <a:spcPct val="0"/>
              </a:spcBef>
              <a:spcAft>
                <a:spcPts val="600"/>
              </a:spcAft>
              <a:buClr>
                <a:srgbClr val="1F497D"/>
              </a:buClr>
              <a:buFont typeface="Wingdings" panose="05000000000000000000" pitchFamily="2" charset="2"/>
              <a:buChar char="§"/>
            </a:pPr>
            <a:r>
              <a:rPr lang="en-GB" altLang="en-US" sz="1400"/>
              <a:t>Judith O’Kane OBE (Bright Futures Education Trust)</a:t>
            </a:r>
          </a:p>
          <a:p>
            <a:pPr lvl="1">
              <a:lnSpc>
                <a:spcPct val="120000"/>
              </a:lnSpc>
              <a:spcBef>
                <a:spcPct val="0"/>
              </a:spcBef>
              <a:spcAft>
                <a:spcPts val="600"/>
              </a:spcAft>
              <a:buClr>
                <a:srgbClr val="1F497D"/>
              </a:buClr>
              <a:buFont typeface="Wingdings" panose="05000000000000000000" pitchFamily="2" charset="2"/>
              <a:buChar char="§"/>
            </a:pPr>
            <a:r>
              <a:rPr lang="en-GB" altLang="en-US" sz="1400"/>
              <a:t>Daisy Christodoulou (ARK Schools)</a:t>
            </a:r>
          </a:p>
        </p:txBody>
      </p:sp>
      <p:sp>
        <p:nvSpPr>
          <p:cNvPr id="4" name="Rectangle 3">
            <a:extLst>
              <a:ext uri="{FF2B5EF4-FFF2-40B4-BE49-F238E27FC236}">
                <a16:creationId xmlns:a16="http://schemas.microsoft.com/office/drawing/2014/main" id="{6B0929B8-59CA-4FE8-B8F5-6046881DDB14}"/>
              </a:ext>
            </a:extLst>
          </p:cNvPr>
          <p:cNvSpPr/>
          <p:nvPr/>
        </p:nvSpPr>
        <p:spPr>
          <a:xfrm>
            <a:off x="1824038" y="3716338"/>
            <a:ext cx="8159750" cy="3016250"/>
          </a:xfrm>
          <a:prstGeom prst="rect">
            <a:avLst/>
          </a:prstGeom>
        </p:spPr>
        <p:txBody>
          <a:bodyPr lIns="91306" tIns="45652" rIns="91306" bIns="45652">
            <a:spAutoFit/>
          </a:bodyPr>
          <a:lstStyle/>
          <a:p>
            <a:pPr eaLnBrk="1">
              <a:defRPr/>
            </a:pPr>
            <a:r>
              <a:rPr lang="en-GB" sz="2000" b="1">
                <a:solidFill>
                  <a:schemeClr val="accent4">
                    <a:lumMod val="50000"/>
                  </a:schemeClr>
                </a:solidFill>
              </a:rPr>
              <a:t>The Review Process</a:t>
            </a:r>
          </a:p>
          <a:p>
            <a:pPr marL="798913" lvl="2" indent="-342386">
              <a:lnSpc>
                <a:spcPct val="120000"/>
              </a:lnSpc>
              <a:spcAft>
                <a:spcPts val="600"/>
              </a:spcAft>
              <a:buClr>
                <a:srgbClr val="8064A2">
                  <a:lumMod val="50000"/>
                </a:srgbClr>
              </a:buClr>
              <a:buFont typeface="Wingdings" pitchFamily="2" charset="2"/>
              <a:buChar char="§"/>
              <a:defRPr/>
            </a:pPr>
            <a:r>
              <a:rPr lang="en-GB" sz="1600" b="1">
                <a:solidFill>
                  <a:prstClr val="black"/>
                </a:solidFill>
              </a:rPr>
              <a:t>A review of the existing evidence base </a:t>
            </a:r>
          </a:p>
          <a:p>
            <a:pPr marL="798913" lvl="2" indent="-342386">
              <a:lnSpc>
                <a:spcPct val="120000"/>
              </a:lnSpc>
              <a:spcAft>
                <a:spcPts val="600"/>
              </a:spcAft>
              <a:buClr>
                <a:srgbClr val="8064A2">
                  <a:lumMod val="50000"/>
                </a:srgbClr>
              </a:buClr>
              <a:buFont typeface="Wingdings" pitchFamily="2" charset="2"/>
              <a:buChar char="§"/>
              <a:defRPr/>
            </a:pPr>
            <a:r>
              <a:rPr lang="en-GB" sz="1600" b="1">
                <a:solidFill>
                  <a:prstClr val="black"/>
                </a:solidFill>
              </a:rPr>
              <a:t>A call for evidence </a:t>
            </a:r>
            <a:r>
              <a:rPr lang="en-GB" sz="1600">
                <a:solidFill>
                  <a:prstClr val="black"/>
                </a:solidFill>
              </a:rPr>
              <a:t>that received 148 responses </a:t>
            </a:r>
          </a:p>
          <a:p>
            <a:pPr marL="798913" lvl="2" indent="-342386">
              <a:lnSpc>
                <a:spcPct val="120000"/>
              </a:lnSpc>
              <a:spcAft>
                <a:spcPts val="600"/>
              </a:spcAft>
              <a:buClr>
                <a:srgbClr val="8064A2">
                  <a:lumMod val="50000"/>
                </a:srgbClr>
              </a:buClr>
              <a:buFont typeface="Wingdings" pitchFamily="2" charset="2"/>
              <a:buChar char="§"/>
              <a:defRPr/>
            </a:pPr>
            <a:r>
              <a:rPr lang="en-GB" sz="1600" b="1">
                <a:solidFill>
                  <a:prstClr val="black"/>
                </a:solidFill>
              </a:rPr>
              <a:t>11 themed roundtable discussions with sector experts</a:t>
            </a:r>
          </a:p>
          <a:p>
            <a:pPr marL="798913" lvl="2" indent="-342386">
              <a:lnSpc>
                <a:spcPct val="120000"/>
              </a:lnSpc>
              <a:spcAft>
                <a:spcPts val="600"/>
              </a:spcAft>
              <a:buClr>
                <a:srgbClr val="8064A2">
                  <a:lumMod val="50000"/>
                </a:srgbClr>
              </a:buClr>
              <a:buFont typeface="Wingdings" pitchFamily="2" charset="2"/>
              <a:buChar char="§"/>
              <a:defRPr/>
            </a:pPr>
            <a:r>
              <a:rPr lang="en-GB" sz="1600" b="1">
                <a:solidFill>
                  <a:prstClr val="black"/>
                </a:solidFill>
              </a:rPr>
              <a:t>24 meetings and discussions with experts and stakeholders</a:t>
            </a:r>
          </a:p>
          <a:p>
            <a:pPr marL="798913" lvl="2" indent="-342386">
              <a:lnSpc>
                <a:spcPct val="120000"/>
              </a:lnSpc>
              <a:spcAft>
                <a:spcPts val="600"/>
              </a:spcAft>
              <a:buClr>
                <a:srgbClr val="8064A2">
                  <a:lumMod val="50000"/>
                </a:srgbClr>
              </a:buClr>
              <a:buFont typeface="Wingdings" pitchFamily="2" charset="2"/>
              <a:buChar char="§"/>
              <a:defRPr/>
            </a:pPr>
            <a:r>
              <a:rPr lang="en-GB" sz="1600" b="1">
                <a:solidFill>
                  <a:prstClr val="black"/>
                </a:solidFill>
              </a:rPr>
              <a:t>31 visits to ITT providers and schools involved in ITT</a:t>
            </a:r>
          </a:p>
          <a:p>
            <a:pPr marL="798913" lvl="2" indent="-342386">
              <a:lnSpc>
                <a:spcPct val="120000"/>
              </a:lnSpc>
              <a:spcAft>
                <a:spcPts val="600"/>
              </a:spcAft>
              <a:buClr>
                <a:srgbClr val="8064A2">
                  <a:lumMod val="50000"/>
                </a:srgbClr>
              </a:buClr>
              <a:buFont typeface="Wingdings" pitchFamily="2" charset="2"/>
              <a:buChar char="§"/>
              <a:defRPr/>
            </a:pPr>
            <a:r>
              <a:rPr lang="en-GB" sz="1600" b="1">
                <a:solidFill>
                  <a:prstClr val="black"/>
                </a:solidFill>
              </a:rPr>
              <a:t>A review of course materials </a:t>
            </a:r>
            <a:r>
              <a:rPr lang="en-GB" sz="1600">
                <a:solidFill>
                  <a:prstClr val="black"/>
                </a:solidFill>
              </a:rPr>
              <a:t>from ~150 programmes. </a:t>
            </a:r>
            <a:endParaRPr lang="en-GB">
              <a:solidFill>
                <a:prstClr val="black"/>
              </a:solidFill>
            </a:endParaRPr>
          </a:p>
          <a:p>
            <a:pPr marL="798913" lvl="2" indent="-342386">
              <a:lnSpc>
                <a:spcPct val="120000"/>
              </a:lnSpc>
              <a:spcAft>
                <a:spcPts val="600"/>
              </a:spcAft>
              <a:buClr>
                <a:srgbClr val="8064A2">
                  <a:lumMod val="50000"/>
                </a:srgbClr>
              </a:buClr>
              <a:buFont typeface="Wingdings" pitchFamily="2" charset="2"/>
              <a:buChar char="§"/>
              <a:defRPr/>
            </a:pPr>
            <a:r>
              <a:rPr lang="en-GB" sz="1600" b="1">
                <a:solidFill>
                  <a:prstClr val="black"/>
                </a:solidFill>
              </a:rPr>
              <a:t>A survey of trainee and applicant opinions about ITT course information </a:t>
            </a:r>
            <a:endParaRPr lang="en-GB" sz="1600">
              <a:solidFill>
                <a:prstClr val="black"/>
              </a:solidFill>
            </a:endParaRPr>
          </a:p>
        </p:txBody>
      </p:sp>
      <p:pic>
        <p:nvPicPr>
          <p:cNvPr id="6" name="Picture 3">
            <a:extLst>
              <a:ext uri="{FF2B5EF4-FFF2-40B4-BE49-F238E27FC236}">
                <a16:creationId xmlns:a16="http://schemas.microsoft.com/office/drawing/2014/main" id="{D9893A09-B593-4367-8A83-E393A10CE0C6}"/>
              </a:ext>
            </a:extLst>
          </p:cNvPr>
          <p:cNvPicPr>
            <a:picLocks noChangeAspect="1" noChangeArrowheads="1"/>
          </p:cNvPicPr>
          <p:nvPr/>
        </p:nvPicPr>
        <p:blipFill rotWithShape="1">
          <a:blip r:embed="rId3"/>
          <a:srcRect l="37633" t="11757" r="36098" b="27108"/>
          <a:stretch/>
        </p:blipFill>
        <p:spPr bwMode="auto">
          <a:xfrm>
            <a:off x="8294688" y="2227264"/>
            <a:ext cx="2049462" cy="2979737"/>
          </a:xfrm>
          <a:prstGeom prst="rect">
            <a:avLst/>
          </a:prstGeom>
          <a:noFill/>
          <a:ln w="9525">
            <a:solidFill>
              <a:schemeClr val="tx1"/>
            </a:solidFill>
            <a:miter lim="800000"/>
            <a:headEnd/>
            <a:tailEnd/>
          </a:ln>
          <a:effectLst>
            <a:outerShdw blurRad="50800" dist="38100" dir="5400000" algn="t" rotWithShape="0">
              <a:prstClr val="black">
                <a:alpha val="40000"/>
              </a:prstClr>
            </a:outerShdw>
          </a:effectLst>
        </p:spPr>
      </p:pic>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extBox 7">
            <a:extLst>
              <a:ext uri="{FF2B5EF4-FFF2-40B4-BE49-F238E27FC236}">
                <a16:creationId xmlns:a16="http://schemas.microsoft.com/office/drawing/2014/main" id="{A67A933D-A09A-4A1E-B54E-DF1BA9E5CB99}"/>
              </a:ext>
            </a:extLst>
          </p:cNvPr>
          <p:cNvSpPr txBox="1">
            <a:spLocks noChangeArrowheads="1"/>
          </p:cNvSpPr>
          <p:nvPr/>
        </p:nvSpPr>
        <p:spPr bwMode="auto">
          <a:xfrm>
            <a:off x="2144714" y="5589589"/>
            <a:ext cx="7920037"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06" tIns="45652" rIns="91306" bIns="45652">
            <a:spAutoFit/>
          </a:bodyPr>
          <a:lstStyle>
            <a:lvl1pPr marL="284163" indent="-28416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349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349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349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349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en-GB" altLang="en-US" sz="2800" b="1"/>
              <a:t>Notes from Subject Knowledge Round Table = 11 pages - similar for all the others</a:t>
            </a:r>
          </a:p>
        </p:txBody>
      </p:sp>
      <p:pic>
        <p:nvPicPr>
          <p:cNvPr id="61443" name="Picture 1">
            <a:extLst>
              <a:ext uri="{FF2B5EF4-FFF2-40B4-BE49-F238E27FC236}">
                <a16:creationId xmlns:a16="http://schemas.microsoft.com/office/drawing/2014/main" id="{CC4ACDD8-8F0B-41E2-85F3-EE3045DEC1B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24026" y="977901"/>
            <a:ext cx="8761413" cy="4392613"/>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a:extLst>
              <a:ext uri="{FF2B5EF4-FFF2-40B4-BE49-F238E27FC236}">
                <a16:creationId xmlns:a16="http://schemas.microsoft.com/office/drawing/2014/main" id="{9D87F0C4-A29D-467F-BE77-338EE245E8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9064" y="230188"/>
            <a:ext cx="1658937" cy="1333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3555" name="Title 1">
            <a:extLst>
              <a:ext uri="{FF2B5EF4-FFF2-40B4-BE49-F238E27FC236}">
                <a16:creationId xmlns:a16="http://schemas.microsoft.com/office/drawing/2014/main" id="{615E54FD-53EE-4944-8808-EBB0F66C0210}"/>
              </a:ext>
            </a:extLst>
          </p:cNvPr>
          <p:cNvSpPr txBox="1">
            <a:spLocks noGrp="1"/>
          </p:cNvSpPr>
          <p:nvPr>
            <p:ph type="title"/>
          </p:nvPr>
        </p:nvSpPr>
        <p:spPr>
          <a:xfrm>
            <a:off x="1817689" y="260350"/>
            <a:ext cx="7775575" cy="649288"/>
          </a:xfrm>
        </p:spPr>
        <p:txBody>
          <a:bodyPr>
            <a:normAutofit fontScale="90000"/>
          </a:bodyPr>
          <a:lstStyle/>
          <a:p>
            <a:pPr>
              <a:defRPr/>
            </a:pPr>
            <a:r>
              <a:rPr lang="en-GB" altLang="en-US" b="1">
                <a:cs typeface="Calibri" pitchFamily="34" charset="0"/>
              </a:rPr>
              <a:t>REFLECTIONS ON CARTER/ITT framework </a:t>
            </a:r>
          </a:p>
        </p:txBody>
      </p:sp>
      <p:grpSp>
        <p:nvGrpSpPr>
          <p:cNvPr id="3" name="Group 2">
            <a:extLst>
              <a:ext uri="{FF2B5EF4-FFF2-40B4-BE49-F238E27FC236}">
                <a16:creationId xmlns:a16="http://schemas.microsoft.com/office/drawing/2014/main" id="{D9969B04-F033-400B-9008-0D30FEB5F4FD}"/>
              </a:ext>
            </a:extLst>
          </p:cNvPr>
          <p:cNvGrpSpPr>
            <a:grpSpLocks/>
          </p:cNvGrpSpPr>
          <p:nvPr/>
        </p:nvGrpSpPr>
        <p:grpSpPr bwMode="auto">
          <a:xfrm>
            <a:off x="2019300" y="896938"/>
            <a:ext cx="7373938" cy="1871662"/>
            <a:chOff x="510729" y="1052735"/>
            <a:chExt cx="7373613" cy="1728193"/>
          </a:xfrm>
        </p:grpSpPr>
        <p:sp>
          <p:nvSpPr>
            <p:cNvPr id="5" name="Right Arrow 4">
              <a:extLst>
                <a:ext uri="{FF2B5EF4-FFF2-40B4-BE49-F238E27FC236}">
                  <a16:creationId xmlns:a16="http://schemas.microsoft.com/office/drawing/2014/main" id="{7B90AD28-69AD-4823-95DB-65B0C2C80AA8}"/>
                </a:ext>
              </a:extLst>
            </p:cNvPr>
            <p:cNvSpPr/>
            <p:nvPr/>
          </p:nvSpPr>
          <p:spPr>
            <a:xfrm>
              <a:off x="612325" y="1052735"/>
              <a:ext cx="7272017" cy="96597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cs typeface="Calibri" panose="020F0502020204030204" pitchFamily="34" charset="0"/>
              </a:endParaRPr>
            </a:p>
            <a:p>
              <a:pPr algn="ctr" eaLnBrk="1" hangingPunct="1">
                <a:defRPr/>
              </a:pPr>
              <a:r>
                <a:rPr lang="en-GB">
                  <a:cs typeface="Calibri" panose="020F0502020204030204" pitchFamily="34" charset="0"/>
                </a:rPr>
                <a:t>The review found a lot of very good practice BUT:</a:t>
              </a:r>
            </a:p>
            <a:p>
              <a:pPr algn="ctr" eaLnBrk="1" hangingPunct="1">
                <a:defRPr/>
              </a:pPr>
              <a:endParaRPr lang="en-GB"/>
            </a:p>
          </p:txBody>
        </p:sp>
        <p:sp>
          <p:nvSpPr>
            <p:cNvPr id="7" name="Left Arrow 6">
              <a:extLst>
                <a:ext uri="{FF2B5EF4-FFF2-40B4-BE49-F238E27FC236}">
                  <a16:creationId xmlns:a16="http://schemas.microsoft.com/office/drawing/2014/main" id="{A7F88573-3F68-439B-98D8-CDF5E25A20C6}"/>
                </a:ext>
              </a:extLst>
            </p:cNvPr>
            <p:cNvSpPr/>
            <p:nvPr/>
          </p:nvSpPr>
          <p:spPr>
            <a:xfrm>
              <a:off x="510729" y="1772449"/>
              <a:ext cx="7200583" cy="1008479"/>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sz="2000">
                  <a:cs typeface="Calibri" panose="020F0502020204030204" pitchFamily="34" charset="0"/>
                </a:rPr>
                <a:t>An inconsistent picture as to what is included and how it is delivered</a:t>
              </a:r>
              <a:endParaRPr lang="en-GB" sz="2000"/>
            </a:p>
          </p:txBody>
        </p:sp>
      </p:grpSp>
      <p:sp>
        <p:nvSpPr>
          <p:cNvPr id="9" name="Right Arrow 8">
            <a:extLst>
              <a:ext uri="{FF2B5EF4-FFF2-40B4-BE49-F238E27FC236}">
                <a16:creationId xmlns:a16="http://schemas.microsoft.com/office/drawing/2014/main" id="{F84C4D04-0C79-424A-B66C-090A9D88A567}"/>
              </a:ext>
            </a:extLst>
          </p:cNvPr>
          <p:cNvSpPr/>
          <p:nvPr/>
        </p:nvSpPr>
        <p:spPr>
          <a:xfrm>
            <a:off x="1998664" y="4365625"/>
            <a:ext cx="7272337" cy="1220788"/>
          </a:xfrm>
          <a:prstGeom prst="rightArrow">
            <a:avLst/>
          </a:prstGeom>
          <a:solidFill>
            <a:srgbClr val="CC0000"/>
          </a:solidFill>
        </p:spPr>
        <p:style>
          <a:lnRef idx="2">
            <a:schemeClr val="accent1">
              <a:shade val="50000"/>
            </a:schemeClr>
          </a:lnRef>
          <a:fillRef idx="1">
            <a:schemeClr val="accent1"/>
          </a:fillRef>
          <a:effectRef idx="0">
            <a:schemeClr val="accent1"/>
          </a:effectRef>
          <a:fontRef idx="minor">
            <a:schemeClr val="lt1"/>
          </a:fontRef>
        </p:style>
        <p:txBody>
          <a:bodyPr lIns="91306" tIns="45652" rIns="91306" bIns="45652" anchor="ctr"/>
          <a:lstStyle/>
          <a:p>
            <a:pPr marL="0" lvl="1" algn="ctr">
              <a:defRPr/>
            </a:pPr>
            <a:r>
              <a:rPr lang="en-GB" sz="1600" b="1"/>
              <a:t>The system is fractured nationally and regionally - coordination is lacking systemically</a:t>
            </a:r>
          </a:p>
        </p:txBody>
      </p:sp>
      <p:grpSp>
        <p:nvGrpSpPr>
          <p:cNvPr id="4" name="Group 3">
            <a:extLst>
              <a:ext uri="{FF2B5EF4-FFF2-40B4-BE49-F238E27FC236}">
                <a16:creationId xmlns:a16="http://schemas.microsoft.com/office/drawing/2014/main" id="{CFD03432-32B8-499C-B9F4-C4ADF57BC634}"/>
              </a:ext>
            </a:extLst>
          </p:cNvPr>
          <p:cNvGrpSpPr>
            <a:grpSpLocks/>
          </p:cNvGrpSpPr>
          <p:nvPr/>
        </p:nvGrpSpPr>
        <p:grpSpPr bwMode="auto">
          <a:xfrm>
            <a:off x="1998664" y="2565401"/>
            <a:ext cx="7343775" cy="2087563"/>
            <a:chOff x="474738" y="2636912"/>
            <a:chExt cx="7343660" cy="2088232"/>
          </a:xfrm>
        </p:grpSpPr>
        <p:sp>
          <p:nvSpPr>
            <p:cNvPr id="8" name="Right Arrow 7">
              <a:extLst>
                <a:ext uri="{FF2B5EF4-FFF2-40B4-BE49-F238E27FC236}">
                  <a16:creationId xmlns:a16="http://schemas.microsoft.com/office/drawing/2014/main" id="{FAB1B2F9-4100-454A-88D8-4B3F56621A81}"/>
                </a:ext>
              </a:extLst>
            </p:cNvPr>
            <p:cNvSpPr/>
            <p:nvPr/>
          </p:nvSpPr>
          <p:spPr>
            <a:xfrm>
              <a:off x="546174" y="2636912"/>
              <a:ext cx="7272224" cy="129581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lvl="1" algn="ctr">
                <a:spcAft>
                  <a:spcPts val="600"/>
                </a:spcAft>
                <a:buClr>
                  <a:srgbClr val="1F497D"/>
                </a:buClr>
                <a:defRPr/>
              </a:pPr>
              <a:r>
                <a:rPr lang="en-GB" sz="1600" b="1"/>
                <a:t>The best carefully craft and integrate types of knowledge and experiences </a:t>
              </a:r>
              <a:r>
                <a:rPr lang="en-GB" sz="1600" b="1">
                  <a:cs typeface="Calibri" panose="020F0502020204030204" pitchFamily="34" charset="0"/>
                </a:rPr>
                <a:t>HOW, WHO, WHERE, WHEN and HOW OFTEN  as important (if not more) than WHAT</a:t>
              </a:r>
              <a:endParaRPr lang="en-GB" sz="1600" b="1"/>
            </a:p>
          </p:txBody>
        </p:sp>
        <p:sp>
          <p:nvSpPr>
            <p:cNvPr id="10" name="Left Arrow 9">
              <a:extLst>
                <a:ext uri="{FF2B5EF4-FFF2-40B4-BE49-F238E27FC236}">
                  <a16:creationId xmlns:a16="http://schemas.microsoft.com/office/drawing/2014/main" id="{A51FD746-C41A-40AE-9A46-721888E4CDD5}"/>
                </a:ext>
              </a:extLst>
            </p:cNvPr>
            <p:cNvSpPr/>
            <p:nvPr/>
          </p:nvSpPr>
          <p:spPr>
            <a:xfrm>
              <a:off x="474738" y="3572250"/>
              <a:ext cx="7219837" cy="115289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lvl="1" algn="ctr">
                <a:defRPr/>
              </a:pPr>
              <a:r>
                <a:rPr lang="en-GB" sz="1600" b="1"/>
                <a:t>Some MATs and TSAs create a seamless join from ITE to NQT/RQT but this is variable regionally and nationally </a:t>
              </a:r>
            </a:p>
          </p:txBody>
        </p:sp>
      </p:grpSp>
      <p:sp>
        <p:nvSpPr>
          <p:cNvPr id="12" name="Right Arrow 11">
            <a:extLst>
              <a:ext uri="{FF2B5EF4-FFF2-40B4-BE49-F238E27FC236}">
                <a16:creationId xmlns:a16="http://schemas.microsoft.com/office/drawing/2014/main" id="{7823B5C4-5A6F-437C-99FB-26CB1780204C}"/>
              </a:ext>
            </a:extLst>
          </p:cNvPr>
          <p:cNvSpPr/>
          <p:nvPr/>
        </p:nvSpPr>
        <p:spPr>
          <a:xfrm>
            <a:off x="2173288" y="5132389"/>
            <a:ext cx="7250112" cy="1735137"/>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lIns="91306" tIns="45652" rIns="91306" bIns="45652" anchor="ctr"/>
          <a:lstStyle/>
          <a:p>
            <a:pPr algn="ctr" eaLnBrk="1" hangingPunct="1">
              <a:defRPr/>
            </a:pPr>
            <a:r>
              <a:rPr lang="en-GB" sz="1600" b="1">
                <a:cs typeface="Calibri" panose="020F0502020204030204" pitchFamily="34" charset="0"/>
              </a:rPr>
              <a:t>ITE IS NOT LONG ENOUGH AND NOT SUFFICIENTLY JOINED TO EARLY CAREER SUPPORT</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9" name="Picture 3">
            <a:extLst>
              <a:ext uri="{FF2B5EF4-FFF2-40B4-BE49-F238E27FC236}">
                <a16:creationId xmlns:a16="http://schemas.microsoft.com/office/drawing/2014/main" id="{CDC0AABB-99DD-46D6-9724-4E21614E99F7}"/>
              </a:ext>
            </a:extLst>
          </p:cNvPr>
          <p:cNvPicPr>
            <a:picLocks noChangeAspect="1" noChangeArrowheads="1"/>
          </p:cNvPicPr>
          <p:nvPr/>
        </p:nvPicPr>
        <p:blipFill rotWithShape="1">
          <a:blip r:embed="rId2"/>
          <a:srcRect l="39834" t="20889" r="37416" b="25926"/>
          <a:stretch/>
        </p:blipFill>
        <p:spPr bwMode="auto">
          <a:xfrm>
            <a:off x="1736726" y="1604964"/>
            <a:ext cx="2600325" cy="3419475"/>
          </a:xfrm>
          <a:prstGeom prst="rect">
            <a:avLst/>
          </a:prstGeom>
          <a:noFill/>
          <a:ln w="9525">
            <a:solidFill>
              <a:schemeClr val="tx1"/>
            </a:solidFill>
            <a:miter lim="800000"/>
            <a:headEnd/>
            <a:tailEnd/>
          </a:ln>
          <a:effectLst>
            <a:outerShdw blurRad="50800" dist="38100" algn="l" rotWithShape="0">
              <a:prstClr val="black">
                <a:alpha val="40000"/>
              </a:prstClr>
            </a:outerShdw>
          </a:effectLst>
        </p:spPr>
      </p:pic>
      <p:pic>
        <p:nvPicPr>
          <p:cNvPr id="64515" name="Picture 4">
            <a:extLst>
              <a:ext uri="{FF2B5EF4-FFF2-40B4-BE49-F238E27FC236}">
                <a16:creationId xmlns:a16="http://schemas.microsoft.com/office/drawing/2014/main" id="{1B6485F0-FE4C-40C7-B090-41B8237051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5750" t="44077" r="6583" b="18591"/>
          <a:stretch>
            <a:fillRect/>
          </a:stretch>
        </p:blipFill>
        <p:spPr bwMode="auto">
          <a:xfrm>
            <a:off x="3975101" y="1833564"/>
            <a:ext cx="6481763" cy="1552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a:extLst>
              <a:ext uri="{FF2B5EF4-FFF2-40B4-BE49-F238E27FC236}">
                <a16:creationId xmlns:a16="http://schemas.microsoft.com/office/drawing/2014/main" id="{B31D566D-47A6-4723-9D62-1C541FF532FD}"/>
              </a:ext>
            </a:extLst>
          </p:cNvPr>
          <p:cNvPicPr/>
          <p:nvPr/>
        </p:nvPicPr>
        <p:blipFill rotWithShape="1">
          <a:blip r:embed="rId4"/>
          <a:srcRect l="12910" t="23088" r="36419" b="8159"/>
          <a:stretch/>
        </p:blipFill>
        <p:spPr bwMode="auto">
          <a:xfrm>
            <a:off x="6515101" y="3429001"/>
            <a:ext cx="2314575" cy="2366963"/>
          </a:xfrm>
          <a:prstGeom prst="rect">
            <a:avLst/>
          </a:prstGeom>
          <a:ln>
            <a:noFill/>
          </a:ln>
          <a:effectLst>
            <a:outerShdw blurRad="190500" algn="tl" rotWithShape="0">
              <a:srgbClr val="000000">
                <a:alpha val="70000"/>
              </a:srgbClr>
            </a:outerShdw>
          </a:effectLst>
        </p:spPr>
        <p:style>
          <a:lnRef idx="1">
            <a:schemeClr val="dk1"/>
          </a:lnRef>
          <a:fillRef idx="2">
            <a:schemeClr val="dk1"/>
          </a:fillRef>
          <a:effectRef idx="1">
            <a:schemeClr val="dk1"/>
          </a:effectRef>
          <a:fontRef idx="minor">
            <a:schemeClr val="dk1"/>
          </a:fontRef>
        </p:style>
      </p:pic>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Widen the pool of people going into teaching.…"/>
          <p:cNvSpPr/>
          <p:nvPr/>
        </p:nvSpPr>
        <p:spPr>
          <a:xfrm>
            <a:off x="498458" y="243269"/>
            <a:ext cx="10746458" cy="981525"/>
          </a:xfrm>
          <a:prstGeom prst="rect">
            <a:avLst/>
          </a:prstGeom>
          <a:solidFill>
            <a:srgbClr val="18424E"/>
          </a:solidFill>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tIns="45720" bIns="45720"/>
          <a:lstStyle/>
          <a:p>
            <a:pPr algn="ctr">
              <a:defRPr sz="2400">
                <a:solidFill>
                  <a:srgbClr val="153943"/>
                </a:solidFill>
              </a:defRPr>
            </a:pPr>
            <a:r>
              <a:rPr lang="en-GB" sz="3200" b="1">
                <a:solidFill>
                  <a:schemeClr val="bg1"/>
                </a:solidFill>
                <a:latin typeface="Arial" panose="020B0604020202020204" pitchFamily="34" charset="0"/>
                <a:cs typeface="Arial" panose="020B0604020202020204" pitchFamily="34" charset="0"/>
              </a:rPr>
              <a:t>Understanding what it is and what it isn’t</a:t>
            </a:r>
          </a:p>
        </p:txBody>
      </p:sp>
      <p:pic>
        <p:nvPicPr>
          <p:cNvPr id="3" name="Picture 2">
            <a:extLst>
              <a:ext uri="{FF2B5EF4-FFF2-40B4-BE49-F238E27FC236}">
                <a16:creationId xmlns:a16="http://schemas.microsoft.com/office/drawing/2014/main" id="{41AF4A9B-9E56-4F6F-845B-13D0E24DEFFB}"/>
              </a:ext>
            </a:extLst>
          </p:cNvPr>
          <p:cNvPicPr>
            <a:picLocks noChangeAspect="1"/>
          </p:cNvPicPr>
          <p:nvPr/>
        </p:nvPicPr>
        <p:blipFill>
          <a:blip r:embed="rId3"/>
          <a:stretch>
            <a:fillRect/>
          </a:stretch>
        </p:blipFill>
        <p:spPr>
          <a:xfrm>
            <a:off x="188784" y="1380009"/>
            <a:ext cx="6248060" cy="4779974"/>
          </a:xfrm>
          <a:prstGeom prst="rect">
            <a:avLst/>
          </a:prstGeom>
        </p:spPr>
      </p:pic>
      <p:pic>
        <p:nvPicPr>
          <p:cNvPr id="5" name="Picture 4">
            <a:extLst>
              <a:ext uri="{FF2B5EF4-FFF2-40B4-BE49-F238E27FC236}">
                <a16:creationId xmlns:a16="http://schemas.microsoft.com/office/drawing/2014/main" id="{ACDDBFAC-64BB-4EFE-9977-866FE55FB582}"/>
              </a:ext>
            </a:extLst>
          </p:cNvPr>
          <p:cNvPicPr>
            <a:picLocks noChangeAspect="1"/>
          </p:cNvPicPr>
          <p:nvPr/>
        </p:nvPicPr>
        <p:blipFill>
          <a:blip r:embed="rId4"/>
          <a:stretch>
            <a:fillRect/>
          </a:stretch>
        </p:blipFill>
        <p:spPr>
          <a:xfrm>
            <a:off x="6085791" y="1380009"/>
            <a:ext cx="6031016" cy="2777166"/>
          </a:xfrm>
          <a:prstGeom prst="rect">
            <a:avLst/>
          </a:prstGeom>
        </p:spPr>
      </p:pic>
      <p:sp>
        <p:nvSpPr>
          <p:cNvPr id="8" name="Rectangle 7">
            <a:extLst>
              <a:ext uri="{FF2B5EF4-FFF2-40B4-BE49-F238E27FC236}">
                <a16:creationId xmlns:a16="http://schemas.microsoft.com/office/drawing/2014/main" id="{9A7FF294-D07A-4C39-A6F1-AABC421A3B7D}"/>
              </a:ext>
            </a:extLst>
          </p:cNvPr>
          <p:cNvSpPr/>
          <p:nvPr/>
        </p:nvSpPr>
        <p:spPr>
          <a:xfrm>
            <a:off x="3873630" y="6159983"/>
            <a:ext cx="7654506" cy="307777"/>
          </a:xfrm>
          <a:prstGeom prst="rect">
            <a:avLst/>
          </a:prstGeom>
          <a:solidFill>
            <a:schemeClr val="accent1">
              <a:lumMod val="40000"/>
              <a:lumOff val="60000"/>
            </a:schemeClr>
          </a:solidFill>
        </p:spPr>
        <p:txBody>
          <a:bodyPr wrap="square">
            <a:spAutoFit/>
          </a:bodyPr>
          <a:lstStyle/>
          <a:p>
            <a:r>
              <a:rPr lang="en-GB" sz="1400">
                <a:hlinkClick r:id="rId5"/>
              </a:rPr>
              <a:t>https://www.gov.uk/government/publications/initial-teacher-training-itt-core-content-framework</a:t>
            </a:r>
            <a:r>
              <a:rPr lang="en-GB" sz="1400"/>
              <a:t> </a:t>
            </a:r>
          </a:p>
        </p:txBody>
      </p:sp>
      <p:sp>
        <p:nvSpPr>
          <p:cNvPr id="6" name="Slide Number Placeholder 1">
            <a:extLst>
              <a:ext uri="{FF2B5EF4-FFF2-40B4-BE49-F238E27FC236}">
                <a16:creationId xmlns:a16="http://schemas.microsoft.com/office/drawing/2014/main" id="{8C6F62BC-6BFB-4DED-9E14-CB6337B5706C}"/>
              </a:ext>
            </a:extLst>
          </p:cNvPr>
          <p:cNvSpPr txBox="1">
            <a:spLocks noGrp="1"/>
          </p:cNvSpPr>
          <p:nvPr>
            <p:ph type="sldNum" sz="quarter" idx="2"/>
          </p:nvPr>
        </p:nvSpPr>
        <p:spPr>
          <a:xfrm>
            <a:off x="11474079" y="6451590"/>
            <a:ext cx="372218" cy="350863"/>
          </a:xfrm>
          <a:prstGeom prst="rect">
            <a:avLst/>
          </a:prstGeom>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6CB4B4D-7CA3-9044-876B-883B54F8677D}" type="slidenum">
              <a:rPr lang="en-GB" smtClean="0"/>
              <a:pPr/>
              <a:t>16</a:t>
            </a:fld>
            <a:endParaRPr/>
          </a:p>
        </p:txBody>
      </p:sp>
      <p:sp>
        <p:nvSpPr>
          <p:cNvPr id="2" name="Rectangle 1">
            <a:extLst>
              <a:ext uri="{FF2B5EF4-FFF2-40B4-BE49-F238E27FC236}">
                <a16:creationId xmlns:a16="http://schemas.microsoft.com/office/drawing/2014/main" id="{761BF16F-D365-4065-8079-D7996567385D}"/>
              </a:ext>
            </a:extLst>
          </p:cNvPr>
          <p:cNvSpPr/>
          <p:nvPr/>
        </p:nvSpPr>
        <p:spPr>
          <a:xfrm rot="20176800">
            <a:off x="2110640" y="2208243"/>
            <a:ext cx="7808495" cy="2646878"/>
          </a:xfrm>
          <a:prstGeom prst="rect">
            <a:avLst/>
          </a:prstGeom>
          <a:noFill/>
        </p:spPr>
        <p:txBody>
          <a:bodyPr wrap="square" lIns="91440" tIns="45720" rIns="91440" bIns="45720">
            <a:spAutoFit/>
          </a:bodyPr>
          <a:lstStyle/>
          <a:p>
            <a:pPr algn="ctr"/>
            <a:r>
              <a:rPr lang="en-US" sz="16600" b="1">
                <a:ln w="22225">
                  <a:solidFill>
                    <a:schemeClr val="accent2"/>
                  </a:solidFill>
                  <a:prstDash val="solid"/>
                </a:ln>
                <a:solidFill>
                  <a:srgbClr val="C00000"/>
                </a:solidFill>
              </a:rPr>
              <a:t>READ IT!</a:t>
            </a:r>
            <a:endParaRPr lang="en-US" sz="16600" b="1" cap="none" spc="0">
              <a:ln w="22225">
                <a:solidFill>
                  <a:schemeClr val="accent2"/>
                </a:solidFill>
                <a:prstDash val="solid"/>
              </a:ln>
              <a:solidFill>
                <a:srgbClr val="C00000"/>
              </a:solidFill>
              <a:effectLst/>
            </a:endParaRPr>
          </a:p>
        </p:txBody>
      </p:sp>
    </p:spTree>
    <p:extLst>
      <p:ext uri="{BB962C8B-B14F-4D97-AF65-F5344CB8AC3E}">
        <p14:creationId xmlns:p14="http://schemas.microsoft.com/office/powerpoint/2010/main" val="282902604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Velcro Brand White Stick-On Tape 5 x 20mm | Building Tape ...">
            <a:extLst>
              <a:ext uri="{FF2B5EF4-FFF2-40B4-BE49-F238E27FC236}">
                <a16:creationId xmlns:a16="http://schemas.microsoft.com/office/drawing/2014/main" id="{3818C3FD-603E-4A6F-871E-16326736CCC3}"/>
              </a:ext>
            </a:extLst>
          </p:cNvPr>
          <p:cNvPicPr>
            <a:picLocks noChangeAspect="1" noChangeArrowheads="1"/>
          </p:cNvPicPr>
          <p:nvPr/>
        </p:nvPicPr>
        <p:blipFill rotWithShape="1">
          <a:blip r:embed="rId3"/>
          <a:srcRect r="7946" b="1"/>
          <a:stretch/>
        </p:blipFill>
        <p:spPr bwMode="auto">
          <a:xfrm>
            <a:off x="6856123" y="1627422"/>
            <a:ext cx="4769026" cy="4271729"/>
          </a:xfrm>
          <a:custGeom>
            <a:avLst/>
            <a:gdLst/>
            <a:ahLst/>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a:noFill/>
        </p:spPr>
      </p:pic>
      <p:sp>
        <p:nvSpPr>
          <p:cNvPr id="14" name="Widen the pool of people going into teaching.…">
            <a:extLst>
              <a:ext uri="{FF2B5EF4-FFF2-40B4-BE49-F238E27FC236}">
                <a16:creationId xmlns:a16="http://schemas.microsoft.com/office/drawing/2014/main" id="{387B46A1-8915-4A3D-84D6-8E7A193B997E}"/>
              </a:ext>
            </a:extLst>
          </p:cNvPr>
          <p:cNvSpPr/>
          <p:nvPr/>
        </p:nvSpPr>
        <p:spPr>
          <a:xfrm>
            <a:off x="667512" y="324051"/>
            <a:ext cx="10826496" cy="1269596"/>
          </a:xfrm>
          <a:prstGeom prst="rect">
            <a:avLst/>
          </a:prstGeom>
          <a:solidFill>
            <a:schemeClr val="tx2"/>
          </a:solidFill>
          <a:scene3d>
            <a:camera prst="orthographicFront">
              <a:rot lat="0" lon="0" rev="0"/>
            </a:camera>
            <a:lightRig rig="contrasting" dir="t">
              <a:rot lat="0" lon="0" rev="1500000"/>
            </a:lightRig>
          </a:scene3d>
        </p:spPr>
        <p:txBody>
          <a:bodyPr lIns="68580" tIns="34290" rIns="68580" bIns="34290" anchor="ctr">
            <a:normAutofit/>
          </a:bodyPr>
          <a:lstStyle/>
          <a:p>
            <a:pPr algn="ctr">
              <a:lnSpc>
                <a:spcPct val="90000"/>
              </a:lnSpc>
              <a:spcAft>
                <a:spcPts val="450"/>
              </a:spcAft>
              <a:defRPr sz="2400" b="1">
                <a:solidFill>
                  <a:srgbClr val="153943"/>
                </a:solidFill>
              </a:defRPr>
            </a:pPr>
            <a:r>
              <a:rPr lang="en-US" sz="2775" b="1">
                <a:solidFill>
                  <a:schemeClr val="bg1"/>
                </a:solidFill>
                <a:latin typeface="+mj-lt"/>
                <a:ea typeface="+mj-ea"/>
                <a:cs typeface="+mj-cs"/>
              </a:rPr>
              <a:t>Aims of the ITT Core Content Framework</a:t>
            </a:r>
          </a:p>
        </p:txBody>
      </p:sp>
      <p:sp>
        <p:nvSpPr>
          <p:cNvPr id="15" name="Rectangle 14">
            <a:extLst>
              <a:ext uri="{FF2B5EF4-FFF2-40B4-BE49-F238E27FC236}">
                <a16:creationId xmlns:a16="http://schemas.microsoft.com/office/drawing/2014/main" id="{8036462B-6798-406F-A359-CF9A30E477F3}"/>
              </a:ext>
            </a:extLst>
          </p:cNvPr>
          <p:cNvSpPr/>
          <p:nvPr/>
        </p:nvSpPr>
        <p:spPr>
          <a:xfrm>
            <a:off x="917881" y="2310745"/>
            <a:ext cx="5813120" cy="2596671"/>
          </a:xfrm>
          <a:prstGeom prst="rect">
            <a:avLst/>
          </a:prstGeom>
          <a:scene3d>
            <a:camera prst="orthographicFront">
              <a:rot lat="0" lon="0" rev="0"/>
            </a:camera>
            <a:lightRig rig="contrasting" dir="t">
              <a:rot lat="0" lon="0" rev="1500000"/>
            </a:lightRig>
          </a:scene3d>
        </p:spPr>
        <p:txBody>
          <a:bodyPr lIns="68580" tIns="34290" rIns="68580" bIns="34290"/>
          <a:lstStyle/>
          <a:p>
            <a:pPr marL="128588" indent="-171450">
              <a:lnSpc>
                <a:spcPct val="90000"/>
              </a:lnSpc>
              <a:spcBef>
                <a:spcPts val="450"/>
              </a:spcBef>
              <a:buFont typeface="Arial" panose="020B0604020202020204" pitchFamily="34" charset="0"/>
              <a:buChar char="•"/>
              <a:defRPr sz="2400">
                <a:solidFill>
                  <a:srgbClr val="153943"/>
                </a:solidFill>
              </a:defRPr>
            </a:pPr>
            <a:r>
              <a:rPr lang="en-US" sz="2400" b="1">
                <a:solidFill>
                  <a:srgbClr val="153943"/>
                </a:solidFill>
              </a:rPr>
              <a:t>A core minimum entitlement. </a:t>
            </a:r>
          </a:p>
          <a:p>
            <a:pPr marL="128588" indent="-171450">
              <a:lnSpc>
                <a:spcPct val="90000"/>
              </a:lnSpc>
              <a:spcBef>
                <a:spcPts val="450"/>
              </a:spcBef>
              <a:buFont typeface="Arial" panose="020B0604020202020204" pitchFamily="34" charset="0"/>
              <a:buChar char="•"/>
              <a:defRPr sz="2400">
                <a:solidFill>
                  <a:srgbClr val="153943"/>
                </a:solidFill>
              </a:defRPr>
            </a:pPr>
            <a:endParaRPr lang="en-US" sz="2400" b="1">
              <a:solidFill>
                <a:srgbClr val="153943"/>
              </a:solidFill>
            </a:endParaRPr>
          </a:p>
          <a:p>
            <a:pPr marL="128588" indent="-171450">
              <a:lnSpc>
                <a:spcPct val="90000"/>
              </a:lnSpc>
              <a:spcBef>
                <a:spcPts val="450"/>
              </a:spcBef>
              <a:buFont typeface="Arial" panose="020B0604020202020204" pitchFamily="34" charset="0"/>
              <a:buChar char="•"/>
              <a:defRPr sz="2400">
                <a:solidFill>
                  <a:srgbClr val="153943"/>
                </a:solidFill>
              </a:defRPr>
            </a:pPr>
            <a:r>
              <a:rPr lang="en-US" sz="2400" b="1">
                <a:solidFill>
                  <a:srgbClr val="153943"/>
                </a:solidFill>
              </a:rPr>
              <a:t>To work coherently with the ECF to ensure all new teachers benefit from at least 3 years of evidence-based training, across ITT and into induction. </a:t>
            </a:r>
          </a:p>
          <a:p>
            <a:pPr marL="128588" indent="-171450">
              <a:lnSpc>
                <a:spcPct val="90000"/>
              </a:lnSpc>
              <a:spcBef>
                <a:spcPts val="450"/>
              </a:spcBef>
              <a:buFont typeface="Arial" panose="020B0604020202020204" pitchFamily="34" charset="0"/>
              <a:buChar char="•"/>
              <a:defRPr sz="2400">
                <a:solidFill>
                  <a:srgbClr val="153943"/>
                </a:solidFill>
              </a:defRPr>
            </a:pPr>
            <a:endParaRPr lang="en-US" sz="2400" b="1">
              <a:solidFill>
                <a:srgbClr val="153943"/>
              </a:solidFill>
            </a:endParaRPr>
          </a:p>
          <a:p>
            <a:pPr marL="128588" indent="-171450">
              <a:lnSpc>
                <a:spcPct val="90000"/>
              </a:lnSpc>
              <a:spcBef>
                <a:spcPts val="450"/>
              </a:spcBef>
              <a:buFont typeface="Arial" panose="020B0604020202020204" pitchFamily="34" charset="0"/>
              <a:buChar char="•"/>
              <a:defRPr sz="2400">
                <a:solidFill>
                  <a:srgbClr val="153943"/>
                </a:solidFill>
              </a:defRPr>
            </a:pPr>
            <a:r>
              <a:rPr lang="en-US" sz="2400" b="1">
                <a:solidFill>
                  <a:srgbClr val="153943"/>
                </a:solidFill>
              </a:rPr>
              <a:t>To support more trainees to successfully enter and remain in the profession. </a:t>
            </a:r>
          </a:p>
        </p:txBody>
      </p:sp>
      <p:sp>
        <p:nvSpPr>
          <p:cNvPr id="65541" name="Slide Number Placeholder 1">
            <a:extLst>
              <a:ext uri="{FF2B5EF4-FFF2-40B4-BE49-F238E27FC236}">
                <a16:creationId xmlns:a16="http://schemas.microsoft.com/office/drawing/2014/main" id="{6AD60A30-4943-4A70-9DEB-2B008263EE6A}"/>
              </a:ext>
            </a:extLst>
          </p:cNvPr>
          <p:cNvSpPr>
            <a:spLocks noGrp="1" noChangeArrowheads="1"/>
          </p:cNvSpPr>
          <p:nvPr>
            <p:ph type="sldNum" sz="quarter" idx="10"/>
          </p:nvPr>
        </p:nvSpPr>
        <p:spPr bwMode="auto">
          <a:xfrm>
            <a:off x="6731001" y="5624514"/>
            <a:ext cx="873125" cy="2746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p>
            <a:pPr>
              <a:spcAft>
                <a:spcPts val="450"/>
              </a:spcAft>
            </a:pPr>
            <a:fld id="{B5BFAE38-66EF-4A38-9F18-20FB23CB828E}" type="slidenum">
              <a:rPr lang="en-US" altLang="en-US" smtClean="0"/>
              <a:pPr>
                <a:spcAft>
                  <a:spcPts val="450"/>
                </a:spcAft>
              </a:pPr>
              <a:t>17</a:t>
            </a:fld>
            <a:endParaRPr lang="en-US" altLang="en-US"/>
          </a:p>
        </p:txBody>
      </p:sp>
      <p:sp>
        <p:nvSpPr>
          <p:cNvPr id="2" name="Oval 1">
            <a:extLst>
              <a:ext uri="{FF2B5EF4-FFF2-40B4-BE49-F238E27FC236}">
                <a16:creationId xmlns:a16="http://schemas.microsoft.com/office/drawing/2014/main" id="{DC118133-54EC-486D-81D5-7DB529D5B29A}"/>
              </a:ext>
            </a:extLst>
          </p:cNvPr>
          <p:cNvSpPr/>
          <p:nvPr/>
        </p:nvSpPr>
        <p:spPr>
          <a:xfrm>
            <a:off x="192950" y="2802657"/>
            <a:ext cx="7666260" cy="230336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Widen the pool of people going into teaching.…">
            <a:extLst>
              <a:ext uri="{FF2B5EF4-FFF2-40B4-BE49-F238E27FC236}">
                <a16:creationId xmlns:a16="http://schemas.microsoft.com/office/drawing/2014/main" id="{387B46A1-8915-4A3D-84D6-8E7A193B997E}"/>
              </a:ext>
            </a:extLst>
          </p:cNvPr>
          <p:cNvSpPr/>
          <p:nvPr/>
        </p:nvSpPr>
        <p:spPr>
          <a:xfrm>
            <a:off x="667512" y="324051"/>
            <a:ext cx="10826496" cy="1269596"/>
          </a:xfrm>
          <a:prstGeom prst="rect">
            <a:avLst/>
          </a:prstGeom>
          <a:solidFill>
            <a:schemeClr val="tx2"/>
          </a:solidFill>
          <a:scene3d>
            <a:camera prst="orthographicFront">
              <a:rot lat="0" lon="0" rev="0"/>
            </a:camera>
            <a:lightRig rig="contrasting" dir="t">
              <a:rot lat="0" lon="0" rev="1500000"/>
            </a:lightRig>
          </a:scene3d>
        </p:spPr>
        <p:txBody>
          <a:bodyPr lIns="68580" tIns="34290" rIns="68580" bIns="34290" anchor="ctr">
            <a:normAutofit/>
          </a:bodyPr>
          <a:lstStyle/>
          <a:p>
            <a:pPr algn="ctr">
              <a:lnSpc>
                <a:spcPct val="90000"/>
              </a:lnSpc>
              <a:spcAft>
                <a:spcPts val="450"/>
              </a:spcAft>
              <a:defRPr sz="2400" b="1">
                <a:solidFill>
                  <a:srgbClr val="153943"/>
                </a:solidFill>
              </a:defRPr>
            </a:pPr>
            <a:r>
              <a:rPr lang="en-US" sz="2775" b="1">
                <a:solidFill>
                  <a:schemeClr val="bg1"/>
                </a:solidFill>
                <a:latin typeface="+mj-lt"/>
                <a:ea typeface="+mj-ea"/>
                <a:cs typeface="+mj-cs"/>
              </a:rPr>
              <a:t>Early anecdotal impressions</a:t>
            </a:r>
          </a:p>
        </p:txBody>
      </p:sp>
      <p:sp>
        <p:nvSpPr>
          <p:cNvPr id="15" name="Rectangle 14">
            <a:extLst>
              <a:ext uri="{FF2B5EF4-FFF2-40B4-BE49-F238E27FC236}">
                <a16:creationId xmlns:a16="http://schemas.microsoft.com/office/drawing/2014/main" id="{8036462B-6798-406F-A359-CF9A30E477F3}"/>
              </a:ext>
            </a:extLst>
          </p:cNvPr>
          <p:cNvSpPr/>
          <p:nvPr/>
        </p:nvSpPr>
        <p:spPr>
          <a:xfrm>
            <a:off x="917881" y="1836183"/>
            <a:ext cx="10576127" cy="2596671"/>
          </a:xfrm>
          <a:prstGeom prst="rect">
            <a:avLst/>
          </a:prstGeom>
          <a:scene3d>
            <a:camera prst="orthographicFront">
              <a:rot lat="0" lon="0" rev="0"/>
            </a:camera>
            <a:lightRig rig="contrasting" dir="t">
              <a:rot lat="0" lon="0" rev="1500000"/>
            </a:lightRig>
          </a:scene3d>
        </p:spPr>
        <p:txBody>
          <a:bodyPr lIns="68580" tIns="34290" rIns="68580" bIns="34290"/>
          <a:lstStyle/>
          <a:p>
            <a:pPr marL="128588" indent="-171450">
              <a:lnSpc>
                <a:spcPct val="90000"/>
              </a:lnSpc>
              <a:spcBef>
                <a:spcPts val="450"/>
              </a:spcBef>
              <a:buFont typeface="Arial" panose="020B0604020202020204" pitchFamily="34" charset="0"/>
              <a:buChar char="•"/>
              <a:defRPr sz="2400">
                <a:solidFill>
                  <a:srgbClr val="153943"/>
                </a:solidFill>
              </a:defRPr>
            </a:pPr>
            <a:r>
              <a:rPr lang="en-US" sz="2400" b="1">
                <a:solidFill>
                  <a:srgbClr val="153943"/>
                </a:solidFill>
              </a:rPr>
              <a:t>The ‘framework not curriculum’ message needs emphasizing but is then welcome </a:t>
            </a:r>
          </a:p>
          <a:p>
            <a:pPr marL="128588" indent="-171450">
              <a:lnSpc>
                <a:spcPct val="90000"/>
              </a:lnSpc>
              <a:spcBef>
                <a:spcPts val="450"/>
              </a:spcBef>
              <a:buFont typeface="Arial" panose="020B0604020202020204" pitchFamily="34" charset="0"/>
              <a:buChar char="•"/>
              <a:defRPr sz="2400">
                <a:solidFill>
                  <a:srgbClr val="153943"/>
                </a:solidFill>
              </a:defRPr>
            </a:pPr>
            <a:endParaRPr lang="en-US" sz="2400" b="1">
              <a:solidFill>
                <a:srgbClr val="153943"/>
              </a:solidFill>
            </a:endParaRPr>
          </a:p>
          <a:p>
            <a:pPr marL="128588" indent="-171450">
              <a:lnSpc>
                <a:spcPct val="90000"/>
              </a:lnSpc>
              <a:spcBef>
                <a:spcPts val="450"/>
              </a:spcBef>
              <a:buFont typeface="Arial" panose="020B0604020202020204" pitchFamily="34" charset="0"/>
              <a:buChar char="•"/>
              <a:defRPr sz="2400">
                <a:solidFill>
                  <a:srgbClr val="153943"/>
                </a:solidFill>
              </a:defRPr>
            </a:pPr>
            <a:r>
              <a:rPr lang="en-US" sz="2400" b="1">
                <a:solidFill>
                  <a:srgbClr val="153943"/>
                </a:solidFill>
              </a:rPr>
              <a:t>Sequencing and crafting of experiences is key</a:t>
            </a:r>
          </a:p>
          <a:p>
            <a:pPr marL="128588" indent="-171450">
              <a:lnSpc>
                <a:spcPct val="90000"/>
              </a:lnSpc>
              <a:spcBef>
                <a:spcPts val="450"/>
              </a:spcBef>
              <a:buFont typeface="Arial" panose="020B0604020202020204" pitchFamily="34" charset="0"/>
              <a:buChar char="•"/>
              <a:defRPr sz="2400">
                <a:solidFill>
                  <a:srgbClr val="153943"/>
                </a:solidFill>
              </a:defRPr>
            </a:pPr>
            <a:endParaRPr lang="en-US" sz="2400" b="1">
              <a:solidFill>
                <a:srgbClr val="153943"/>
              </a:solidFill>
            </a:endParaRPr>
          </a:p>
          <a:p>
            <a:pPr marL="128588" indent="-171450">
              <a:lnSpc>
                <a:spcPct val="90000"/>
              </a:lnSpc>
              <a:spcBef>
                <a:spcPts val="450"/>
              </a:spcBef>
              <a:buFont typeface="Arial" panose="020B0604020202020204" pitchFamily="34" charset="0"/>
              <a:buChar char="•"/>
              <a:defRPr sz="2400">
                <a:solidFill>
                  <a:srgbClr val="153943"/>
                </a:solidFill>
              </a:defRPr>
            </a:pPr>
            <a:r>
              <a:rPr lang="en-US" sz="2400" b="1">
                <a:solidFill>
                  <a:srgbClr val="153943"/>
                </a:solidFill>
              </a:rPr>
              <a:t>Some terminology is less familiar but benefits from critical analysis and relating to more familiar models</a:t>
            </a:r>
          </a:p>
          <a:p>
            <a:pPr marL="128588" indent="-171450">
              <a:lnSpc>
                <a:spcPct val="90000"/>
              </a:lnSpc>
              <a:spcBef>
                <a:spcPts val="450"/>
              </a:spcBef>
              <a:buFont typeface="Arial" panose="020B0604020202020204" pitchFamily="34" charset="0"/>
              <a:buChar char="•"/>
              <a:defRPr sz="2400">
                <a:solidFill>
                  <a:srgbClr val="153943"/>
                </a:solidFill>
              </a:defRPr>
            </a:pPr>
            <a:endParaRPr lang="en-US" sz="2400" b="1">
              <a:solidFill>
                <a:srgbClr val="153943"/>
              </a:solidFill>
            </a:endParaRPr>
          </a:p>
          <a:p>
            <a:pPr marL="128588" indent="-171450">
              <a:lnSpc>
                <a:spcPct val="90000"/>
              </a:lnSpc>
              <a:spcBef>
                <a:spcPts val="450"/>
              </a:spcBef>
              <a:buFont typeface="Arial" panose="020B0604020202020204" pitchFamily="34" charset="0"/>
              <a:buChar char="•"/>
              <a:defRPr sz="2400">
                <a:solidFill>
                  <a:srgbClr val="153943"/>
                </a:solidFill>
              </a:defRPr>
            </a:pPr>
            <a:r>
              <a:rPr lang="en-US" sz="2400" b="1">
                <a:solidFill>
                  <a:srgbClr val="153943"/>
                </a:solidFill>
              </a:rPr>
              <a:t>The ‘expert colleague’ term needs unpacking but this prompts a useful conversation (see next slide)</a:t>
            </a:r>
          </a:p>
          <a:p>
            <a:pPr marL="128588" indent="-171450">
              <a:lnSpc>
                <a:spcPct val="90000"/>
              </a:lnSpc>
              <a:spcBef>
                <a:spcPts val="450"/>
              </a:spcBef>
              <a:buFont typeface="Arial" panose="020B0604020202020204" pitchFamily="34" charset="0"/>
              <a:buChar char="•"/>
              <a:defRPr sz="2400">
                <a:solidFill>
                  <a:srgbClr val="153943"/>
                </a:solidFill>
              </a:defRPr>
            </a:pPr>
            <a:endParaRPr lang="en-US" sz="2400" b="1">
              <a:solidFill>
                <a:srgbClr val="153943"/>
              </a:solidFill>
            </a:endParaRPr>
          </a:p>
          <a:p>
            <a:pPr marL="128588" indent="-171450">
              <a:lnSpc>
                <a:spcPct val="90000"/>
              </a:lnSpc>
              <a:spcBef>
                <a:spcPts val="450"/>
              </a:spcBef>
              <a:buFont typeface="Arial" panose="020B0604020202020204" pitchFamily="34" charset="0"/>
              <a:buChar char="•"/>
              <a:defRPr sz="2400">
                <a:solidFill>
                  <a:srgbClr val="153943"/>
                </a:solidFill>
              </a:defRPr>
            </a:pPr>
            <a:r>
              <a:rPr lang="en-US" sz="2400" b="1">
                <a:solidFill>
                  <a:srgbClr val="153943"/>
                </a:solidFill>
              </a:rPr>
              <a:t>Covid has clearly thrown up many challenges but also some opportunities</a:t>
            </a:r>
          </a:p>
        </p:txBody>
      </p:sp>
      <p:sp>
        <p:nvSpPr>
          <p:cNvPr id="65541" name="Slide Number Placeholder 1">
            <a:extLst>
              <a:ext uri="{FF2B5EF4-FFF2-40B4-BE49-F238E27FC236}">
                <a16:creationId xmlns:a16="http://schemas.microsoft.com/office/drawing/2014/main" id="{6AD60A30-4943-4A70-9DEB-2B008263EE6A}"/>
              </a:ext>
            </a:extLst>
          </p:cNvPr>
          <p:cNvSpPr>
            <a:spLocks noGrp="1" noChangeArrowheads="1"/>
          </p:cNvSpPr>
          <p:nvPr>
            <p:ph type="sldNum" sz="quarter" idx="10"/>
          </p:nvPr>
        </p:nvSpPr>
        <p:spPr bwMode="auto">
          <a:xfrm>
            <a:off x="6731001" y="5624514"/>
            <a:ext cx="873125" cy="2746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p>
            <a:pPr>
              <a:spcAft>
                <a:spcPts val="450"/>
              </a:spcAft>
            </a:pPr>
            <a:fld id="{B5BFAE38-66EF-4A38-9F18-20FB23CB828E}" type="slidenum">
              <a:rPr lang="en-US" altLang="en-US" smtClean="0"/>
              <a:pPr>
                <a:spcAft>
                  <a:spcPts val="450"/>
                </a:spcAft>
              </a:pPr>
              <a:t>18</a:t>
            </a:fld>
            <a:endParaRPr lang="en-US" altLang="en-US"/>
          </a:p>
        </p:txBody>
      </p:sp>
    </p:spTree>
    <p:extLst>
      <p:ext uri="{BB962C8B-B14F-4D97-AF65-F5344CB8AC3E}">
        <p14:creationId xmlns:p14="http://schemas.microsoft.com/office/powerpoint/2010/main" val="2254043470"/>
      </p:ext>
    </p:extLst>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9E6D2819-9338-4B91-9BF8-77B2C09CABB9}"/>
              </a:ext>
            </a:extLst>
          </p:cNvPr>
          <p:cNvGraphicFramePr/>
          <p:nvPr>
            <p:extLst>
              <p:ext uri="{D42A27DB-BD31-4B8C-83A1-F6EECF244321}">
                <p14:modId xmlns:p14="http://schemas.microsoft.com/office/powerpoint/2010/main" val="279347437"/>
              </p:ext>
            </p:extLst>
          </p:nvPr>
        </p:nvGraphicFramePr>
        <p:xfrm>
          <a:off x="478970" y="936171"/>
          <a:ext cx="10025743" cy="55734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a:extLst>
              <a:ext uri="{FF2B5EF4-FFF2-40B4-BE49-F238E27FC236}">
                <a16:creationId xmlns:a16="http://schemas.microsoft.com/office/drawing/2014/main" id="{1D932F99-0D96-402B-9B1D-5EB68036F039}"/>
              </a:ext>
            </a:extLst>
          </p:cNvPr>
          <p:cNvSpPr/>
          <p:nvPr/>
        </p:nvSpPr>
        <p:spPr>
          <a:xfrm>
            <a:off x="7322947" y="622683"/>
            <a:ext cx="3000374" cy="577081"/>
          </a:xfrm>
          <a:prstGeom prst="rect">
            <a:avLst/>
          </a:prstGeom>
          <a:solidFill>
            <a:schemeClr val="bg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spAutoFit/>
          </a:bodyPr>
          <a:lstStyle/>
          <a:p>
            <a:pPr>
              <a:defRPr/>
            </a:pPr>
            <a:r>
              <a:rPr lang="en-GB" sz="1575" b="1">
                <a:solidFill>
                  <a:schemeClr val="tx2"/>
                </a:solidFill>
              </a:rPr>
              <a:t>Expert Colleagues: illustrative examples</a:t>
            </a:r>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ow Well Do You Manage Your Brand's Moving Parts? | Superhype">
            <a:extLst>
              <a:ext uri="{FF2B5EF4-FFF2-40B4-BE49-F238E27FC236}">
                <a16:creationId xmlns:a16="http://schemas.microsoft.com/office/drawing/2014/main" id="{435083D6-6714-4E47-AE80-8B0181FE38BD}"/>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a:stretch>
            <a:fillRect/>
          </a:stretch>
        </p:blipFill>
        <p:spPr bwMode="auto">
          <a:xfrm>
            <a:off x="410965" y="163872"/>
            <a:ext cx="11661169" cy="653025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a:extLst>
              <a:ext uri="{FF2B5EF4-FFF2-40B4-BE49-F238E27FC236}">
                <a16:creationId xmlns:a16="http://schemas.microsoft.com/office/drawing/2014/main" id="{65FC7A73-9809-4D8C-B20C-A28C8B6099BC}"/>
              </a:ext>
            </a:extLst>
          </p:cNvPr>
          <p:cNvPicPr>
            <a:picLocks noChangeAspect="1" noChangeArrowheads="1"/>
          </p:cNvPicPr>
          <p:nvPr/>
        </p:nvPicPr>
        <p:blipFill rotWithShape="1">
          <a:blip r:embed="rId3"/>
          <a:srcRect l="39834" t="20889" r="37416" b="25926"/>
          <a:stretch/>
        </p:blipFill>
        <p:spPr bwMode="auto">
          <a:xfrm>
            <a:off x="4164850" y="1995382"/>
            <a:ext cx="3300198" cy="4339821"/>
          </a:xfrm>
          <a:prstGeom prst="rect">
            <a:avLst/>
          </a:prstGeom>
          <a:noFill/>
          <a:ln w="9525">
            <a:solidFill>
              <a:schemeClr val="tx1"/>
            </a:solidFill>
            <a:miter lim="800000"/>
            <a:headEnd/>
            <a:tailEnd/>
          </a:ln>
          <a:effectLst>
            <a:outerShdw blurRad="50800" dist="38100" algn="l" rotWithShape="0">
              <a:prstClr val="black">
                <a:alpha val="40000"/>
              </a:prstClr>
            </a:outerShdw>
          </a:effectLst>
        </p:spPr>
      </p:pic>
      <p:sp>
        <p:nvSpPr>
          <p:cNvPr id="2" name="Rectangle 1">
            <a:extLst>
              <a:ext uri="{FF2B5EF4-FFF2-40B4-BE49-F238E27FC236}">
                <a16:creationId xmlns:a16="http://schemas.microsoft.com/office/drawing/2014/main" id="{67F57D91-9865-433A-A46A-ED2EB610CEBC}"/>
              </a:ext>
            </a:extLst>
          </p:cNvPr>
          <p:cNvSpPr/>
          <p:nvPr/>
        </p:nvSpPr>
        <p:spPr>
          <a:xfrm>
            <a:off x="1341674" y="895365"/>
            <a:ext cx="8946552" cy="923330"/>
          </a:xfrm>
          <a:prstGeom prst="rect">
            <a:avLst/>
          </a:prstGeom>
          <a:noFill/>
        </p:spPr>
        <p:txBody>
          <a:bodyPr wrap="none" lIns="91440" tIns="45720" rIns="91440" bIns="45720">
            <a:spAutoFit/>
          </a:bodyPr>
          <a:lstStyle/>
          <a:p>
            <a:pPr algn="ctr"/>
            <a:r>
              <a:rPr lang="en-US" sz="54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The many moving parts of R+R</a:t>
            </a:r>
          </a:p>
        </p:txBody>
      </p:sp>
    </p:spTree>
    <p:extLst>
      <p:ext uri="{BB962C8B-B14F-4D97-AF65-F5344CB8AC3E}">
        <p14:creationId xmlns:p14="http://schemas.microsoft.com/office/powerpoint/2010/main" val="2806587411"/>
      </p:ext>
    </p:extLst>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ED98ABC-A4E6-4002-8D55-CBC973093935}"/>
              </a:ext>
            </a:extLst>
          </p:cNvPr>
          <p:cNvPicPr>
            <a:picLocks noChangeAspect="1"/>
          </p:cNvPicPr>
          <p:nvPr/>
        </p:nvPicPr>
        <p:blipFill rotWithShape="1">
          <a:blip r:embed="rId2"/>
          <a:srcRect l="28132" t="36811" r="10709" b="21377"/>
          <a:stretch/>
        </p:blipFill>
        <p:spPr>
          <a:xfrm>
            <a:off x="1246668" y="1123753"/>
            <a:ext cx="9603469" cy="438247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63838899"/>
      </p:ext>
    </p:extLst>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1072588" y="116633"/>
            <a:ext cx="10972800" cy="1143000"/>
          </a:xfrm>
        </p:spPr>
        <p:txBody>
          <a:bodyPr/>
          <a:lstStyle/>
          <a:p>
            <a:r>
              <a:rPr lang="en-GB" sz="3600"/>
              <a:t>Reformed Suite of NPQs</a:t>
            </a:r>
          </a:p>
        </p:txBody>
      </p:sp>
      <p:graphicFrame>
        <p:nvGraphicFramePr>
          <p:cNvPr id="5" name="Table 4">
            <a:extLst>
              <a:ext uri="{FF2B5EF4-FFF2-40B4-BE49-F238E27FC236}">
                <a16:creationId xmlns:a16="http://schemas.microsoft.com/office/drawing/2014/main" id="{BCB0330E-8464-4DEF-A770-AAEDA1A3EF59}"/>
              </a:ext>
            </a:extLst>
          </p:cNvPr>
          <p:cNvGraphicFramePr>
            <a:graphicFrameLocks noGrp="1"/>
          </p:cNvGraphicFramePr>
          <p:nvPr/>
        </p:nvGraphicFramePr>
        <p:xfrm>
          <a:off x="2063552" y="1484784"/>
          <a:ext cx="2160240" cy="3944566"/>
        </p:xfrm>
        <a:graphic>
          <a:graphicData uri="http://schemas.openxmlformats.org/drawingml/2006/table">
            <a:tbl>
              <a:tblPr/>
              <a:tblGrid>
                <a:gridCol w="2160240">
                  <a:extLst>
                    <a:ext uri="{9D8B030D-6E8A-4147-A177-3AD203B41FA5}">
                      <a16:colId xmlns:a16="http://schemas.microsoft.com/office/drawing/2014/main" val="28767615"/>
                    </a:ext>
                  </a:extLst>
                </a:gridCol>
              </a:tblGrid>
              <a:tr h="720080">
                <a:tc>
                  <a:txBody>
                    <a:bodyPr/>
                    <a:lstStyle/>
                    <a:p>
                      <a:pPr algn="ctr" rtl="0" fontAlgn="b"/>
                      <a:r>
                        <a:rPr lang="en-GB" sz="1500" b="1">
                          <a:solidFill>
                            <a:schemeClr val="bg1"/>
                          </a:solidFill>
                          <a:effectLst/>
                        </a:rPr>
                        <a:t>Leading Teacher Development</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104F75"/>
                    </a:solidFill>
                  </a:tcPr>
                </a:tc>
                <a:extLst>
                  <a:ext uri="{0D108BD9-81ED-4DB2-BD59-A6C34878D82A}">
                    <a16:rowId xmlns:a16="http://schemas.microsoft.com/office/drawing/2014/main" val="3801178550"/>
                  </a:ext>
                </a:extLst>
              </a:tr>
              <a:tr h="763829">
                <a:tc>
                  <a:txBody>
                    <a:bodyPr/>
                    <a:lstStyle/>
                    <a:p>
                      <a:pPr algn="ctr" rtl="0" fontAlgn="b"/>
                      <a:r>
                        <a:rPr lang="en-GB" sz="1500">
                          <a:effectLst/>
                        </a:rPr>
                        <a:t>Teaching </a:t>
                      </a:r>
                      <a:br>
                        <a:rPr lang="en-GB" sz="1500">
                          <a:effectLst/>
                        </a:rPr>
                      </a:br>
                      <a:r>
                        <a:rPr lang="en-GB" sz="1500">
                          <a:effectLst/>
                        </a:rPr>
                        <a:t>(Consolidation of </a:t>
                      </a:r>
                      <a:br>
                        <a:rPr lang="en-GB" sz="1500">
                          <a:effectLst/>
                        </a:rPr>
                      </a:br>
                      <a:r>
                        <a:rPr lang="en-GB" sz="1500">
                          <a:effectLst/>
                        </a:rPr>
                        <a:t>ECF)</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869768690"/>
                  </a:ext>
                </a:extLst>
              </a:tr>
              <a:tr h="884238">
                <a:tc>
                  <a:txBody>
                    <a:bodyPr/>
                    <a:lstStyle/>
                    <a:p>
                      <a:pPr algn="ctr" rtl="0" fontAlgn="b"/>
                      <a:r>
                        <a:rPr lang="en-GB" sz="1500" b="1">
                          <a:effectLst/>
                        </a:rPr>
                        <a:t>Designing </a:t>
                      </a:r>
                    </a:p>
                    <a:p>
                      <a:pPr algn="ctr" rtl="0" fontAlgn="b"/>
                      <a:r>
                        <a:rPr lang="en-GB" sz="1500" b="1">
                          <a:effectLst/>
                        </a:rPr>
                        <a:t>Professional Development</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311091818"/>
                  </a:ext>
                </a:extLst>
              </a:tr>
              <a:tr h="993533">
                <a:tc>
                  <a:txBody>
                    <a:bodyPr/>
                    <a:lstStyle/>
                    <a:p>
                      <a:pPr algn="ctr" rtl="0" fontAlgn="b"/>
                      <a:r>
                        <a:rPr lang="en-GB" sz="1500" b="1">
                          <a:effectLst/>
                        </a:rPr>
                        <a:t>Delivering Effective Professional Development</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2748591084"/>
                  </a:ext>
                </a:extLst>
              </a:tr>
              <a:tr h="582886">
                <a:tc>
                  <a:txBody>
                    <a:bodyPr/>
                    <a:lstStyle/>
                    <a:p>
                      <a:pPr algn="ctr" rtl="0" fontAlgn="b"/>
                      <a:r>
                        <a:rPr lang="en-GB" sz="1500">
                          <a:effectLst/>
                        </a:rPr>
                        <a:t>Implementation</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2065047369"/>
                  </a:ext>
                </a:extLst>
              </a:tr>
            </a:tbl>
          </a:graphicData>
        </a:graphic>
      </p:graphicFrame>
      <p:graphicFrame>
        <p:nvGraphicFramePr>
          <p:cNvPr id="6" name="Table 5">
            <a:extLst>
              <a:ext uri="{FF2B5EF4-FFF2-40B4-BE49-F238E27FC236}">
                <a16:creationId xmlns:a16="http://schemas.microsoft.com/office/drawing/2014/main" id="{9D072A3C-8079-43ED-90C3-626F7903A40F}"/>
              </a:ext>
            </a:extLst>
          </p:cNvPr>
          <p:cNvGraphicFramePr>
            <a:graphicFrameLocks noGrp="1"/>
          </p:cNvGraphicFramePr>
          <p:nvPr/>
        </p:nvGraphicFramePr>
        <p:xfrm>
          <a:off x="4309616" y="1484785"/>
          <a:ext cx="1930400" cy="4966323"/>
        </p:xfrm>
        <a:graphic>
          <a:graphicData uri="http://schemas.openxmlformats.org/drawingml/2006/table">
            <a:tbl>
              <a:tblPr/>
              <a:tblGrid>
                <a:gridCol w="1930400">
                  <a:extLst>
                    <a:ext uri="{9D8B030D-6E8A-4147-A177-3AD203B41FA5}">
                      <a16:colId xmlns:a16="http://schemas.microsoft.com/office/drawing/2014/main" val="28767615"/>
                    </a:ext>
                  </a:extLst>
                </a:gridCol>
              </a:tblGrid>
              <a:tr h="720080">
                <a:tc>
                  <a:txBody>
                    <a:bodyPr/>
                    <a:lstStyle/>
                    <a:p>
                      <a:pPr algn="ctr" rtl="0" fontAlgn="b"/>
                      <a:r>
                        <a:rPr lang="en-GB" sz="1500" b="1">
                          <a:solidFill>
                            <a:schemeClr val="bg1"/>
                          </a:solidFill>
                          <a:effectLst/>
                        </a:rPr>
                        <a:t>Leading Teaching</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104F75"/>
                    </a:solidFill>
                  </a:tcPr>
                </a:tc>
                <a:extLst>
                  <a:ext uri="{0D108BD9-81ED-4DB2-BD59-A6C34878D82A}">
                    <a16:rowId xmlns:a16="http://schemas.microsoft.com/office/drawing/2014/main" val="3801178550"/>
                  </a:ext>
                </a:extLst>
              </a:tr>
              <a:tr h="763829">
                <a:tc>
                  <a:txBody>
                    <a:bodyPr/>
                    <a:lstStyle/>
                    <a:p>
                      <a:pPr algn="ctr" rtl="0" fontAlgn="b"/>
                      <a:r>
                        <a:rPr lang="en-GB" sz="1500">
                          <a:effectLst/>
                        </a:rPr>
                        <a:t>Teaching </a:t>
                      </a:r>
                      <a:br>
                        <a:rPr lang="en-GB" sz="1500">
                          <a:effectLst/>
                        </a:rPr>
                      </a:br>
                      <a:r>
                        <a:rPr lang="en-GB" sz="1500">
                          <a:effectLst/>
                        </a:rPr>
                        <a:t>(Consolidation of </a:t>
                      </a:r>
                      <a:br>
                        <a:rPr lang="en-GB" sz="1500">
                          <a:effectLst/>
                        </a:rPr>
                      </a:br>
                      <a:r>
                        <a:rPr lang="en-GB" sz="1500">
                          <a:effectLst/>
                        </a:rPr>
                        <a:t>ECF)</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869768690"/>
                  </a:ext>
                </a:extLst>
              </a:tr>
              <a:tr h="300418">
                <a:tc>
                  <a:txBody>
                    <a:bodyPr/>
                    <a:lstStyle/>
                    <a:p>
                      <a:pPr algn="ctr" rtl="0" fontAlgn="b"/>
                      <a:r>
                        <a:rPr lang="en-GB" sz="1500">
                          <a:effectLst/>
                        </a:rPr>
                        <a:t>School Culture</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311091818"/>
                  </a:ext>
                </a:extLst>
              </a:tr>
              <a:tr h="360040">
                <a:tc>
                  <a:txBody>
                    <a:bodyPr/>
                    <a:lstStyle/>
                    <a:p>
                      <a:pPr algn="ctr" rtl="0" fontAlgn="b"/>
                      <a:r>
                        <a:rPr lang="en-GB" sz="1500">
                          <a:effectLst/>
                        </a:rPr>
                        <a:t>How Pupils Learn</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748591084"/>
                  </a:ext>
                </a:extLst>
              </a:tr>
              <a:tr h="582886">
                <a:tc>
                  <a:txBody>
                    <a:bodyPr/>
                    <a:lstStyle/>
                    <a:p>
                      <a:pPr algn="ctr" rtl="0" fontAlgn="b"/>
                      <a:r>
                        <a:rPr lang="en-GB" sz="1500">
                          <a:effectLst/>
                        </a:rPr>
                        <a:t>Subject and Curriculum</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065047369"/>
                  </a:ext>
                </a:extLst>
              </a:tr>
              <a:tr h="353218">
                <a:tc>
                  <a:txBody>
                    <a:bodyPr/>
                    <a:lstStyle/>
                    <a:p>
                      <a:pPr algn="ctr" rtl="0" fontAlgn="b"/>
                      <a:r>
                        <a:rPr lang="en-GB" sz="1500">
                          <a:effectLst/>
                        </a:rPr>
                        <a:t>Classroom Practice</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047746940"/>
                  </a:ext>
                </a:extLst>
              </a:tr>
              <a:tr h="360040">
                <a:tc>
                  <a:txBody>
                    <a:bodyPr/>
                    <a:lstStyle/>
                    <a:p>
                      <a:pPr algn="ctr" rtl="0" fontAlgn="b"/>
                      <a:r>
                        <a:rPr lang="en-GB" sz="1500">
                          <a:effectLst/>
                        </a:rPr>
                        <a:t>Adaptive Teaching</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4283504710"/>
                  </a:ext>
                </a:extLst>
              </a:tr>
              <a:tr h="360040">
                <a:tc>
                  <a:txBody>
                    <a:bodyPr/>
                    <a:lstStyle/>
                    <a:p>
                      <a:pPr algn="ctr" rtl="0" fontAlgn="b"/>
                      <a:r>
                        <a:rPr lang="en-GB" sz="1500">
                          <a:effectLst/>
                        </a:rPr>
                        <a:t>Assessment </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914471632"/>
                  </a:ext>
                </a:extLst>
              </a:tr>
              <a:tr h="582886">
                <a:tc>
                  <a:txBody>
                    <a:bodyPr/>
                    <a:lstStyle/>
                    <a:p>
                      <a:pPr algn="ctr" rtl="0" fontAlgn="b"/>
                      <a:r>
                        <a:rPr lang="en-GB" sz="1500" b="1">
                          <a:effectLst/>
                        </a:rPr>
                        <a:t>Professional Development</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3918301614"/>
                  </a:ext>
                </a:extLst>
              </a:tr>
              <a:tr h="582886">
                <a:tc>
                  <a:txBody>
                    <a:bodyPr/>
                    <a:lstStyle/>
                    <a:p>
                      <a:pPr algn="ctr" rtl="0" fontAlgn="b"/>
                      <a:r>
                        <a:rPr lang="en-GB" sz="1500">
                          <a:effectLst/>
                        </a:rPr>
                        <a:t>Implementation</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930693366"/>
                  </a:ext>
                </a:extLst>
              </a:tr>
            </a:tbl>
          </a:graphicData>
        </a:graphic>
      </p:graphicFrame>
      <p:graphicFrame>
        <p:nvGraphicFramePr>
          <p:cNvPr id="13" name="Table 12">
            <a:extLst>
              <a:ext uri="{FF2B5EF4-FFF2-40B4-BE49-F238E27FC236}">
                <a16:creationId xmlns:a16="http://schemas.microsoft.com/office/drawing/2014/main" id="{58546DA2-C16C-4AF8-BE89-39D96116E4B7}"/>
              </a:ext>
            </a:extLst>
          </p:cNvPr>
          <p:cNvGraphicFramePr>
            <a:graphicFrameLocks noGrp="1"/>
          </p:cNvGraphicFramePr>
          <p:nvPr/>
        </p:nvGraphicFramePr>
        <p:xfrm>
          <a:off x="6325840" y="1484785"/>
          <a:ext cx="1930400" cy="4316233"/>
        </p:xfrm>
        <a:graphic>
          <a:graphicData uri="http://schemas.openxmlformats.org/drawingml/2006/table">
            <a:tbl>
              <a:tblPr/>
              <a:tblGrid>
                <a:gridCol w="1930400">
                  <a:extLst>
                    <a:ext uri="{9D8B030D-6E8A-4147-A177-3AD203B41FA5}">
                      <a16:colId xmlns:a16="http://schemas.microsoft.com/office/drawing/2014/main" val="28767615"/>
                    </a:ext>
                  </a:extLst>
                </a:gridCol>
              </a:tblGrid>
              <a:tr h="720080">
                <a:tc>
                  <a:txBody>
                    <a:bodyPr/>
                    <a:lstStyle/>
                    <a:p>
                      <a:pPr algn="ctr" rtl="0" fontAlgn="b"/>
                      <a:r>
                        <a:rPr lang="en-GB" sz="1500" b="1">
                          <a:solidFill>
                            <a:schemeClr val="bg1"/>
                          </a:solidFill>
                          <a:effectLst/>
                        </a:rPr>
                        <a:t>Leading Behaviour and Culture</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104F75"/>
                    </a:solidFill>
                  </a:tcPr>
                </a:tc>
                <a:extLst>
                  <a:ext uri="{0D108BD9-81ED-4DB2-BD59-A6C34878D82A}">
                    <a16:rowId xmlns:a16="http://schemas.microsoft.com/office/drawing/2014/main" val="3801178550"/>
                  </a:ext>
                </a:extLst>
              </a:tr>
              <a:tr h="764476">
                <a:tc>
                  <a:txBody>
                    <a:bodyPr/>
                    <a:lstStyle/>
                    <a:p>
                      <a:pPr algn="ctr" rtl="0" fontAlgn="b"/>
                      <a:r>
                        <a:rPr lang="en-GB" sz="1500">
                          <a:effectLst/>
                        </a:rPr>
                        <a:t>Teaching </a:t>
                      </a:r>
                      <a:br>
                        <a:rPr lang="en-GB" sz="1500">
                          <a:effectLst/>
                        </a:rPr>
                      </a:br>
                      <a:r>
                        <a:rPr lang="en-GB" sz="1500">
                          <a:effectLst/>
                        </a:rPr>
                        <a:t>(Consolidation of </a:t>
                      </a:r>
                      <a:br>
                        <a:rPr lang="en-GB" sz="1500">
                          <a:effectLst/>
                        </a:rPr>
                      </a:br>
                      <a:r>
                        <a:rPr lang="en-GB" sz="1500">
                          <a:effectLst/>
                        </a:rPr>
                        <a:t>ECF)</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869768690"/>
                  </a:ext>
                </a:extLst>
              </a:tr>
              <a:tr h="307201">
                <a:tc>
                  <a:txBody>
                    <a:bodyPr/>
                    <a:lstStyle/>
                    <a:p>
                      <a:pPr algn="ctr" rtl="0" fontAlgn="b"/>
                      <a:r>
                        <a:rPr lang="en-GB" sz="1500">
                          <a:effectLst/>
                        </a:rPr>
                        <a:t>School Culture</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311091818"/>
                  </a:ext>
                </a:extLst>
              </a:tr>
              <a:tr h="736338">
                <a:tc>
                  <a:txBody>
                    <a:bodyPr/>
                    <a:lstStyle/>
                    <a:p>
                      <a:pPr algn="ctr" rtl="0" fontAlgn="b"/>
                      <a:r>
                        <a:rPr lang="en-GB" sz="1500">
                          <a:effectLst/>
                        </a:rPr>
                        <a:t>Enabling Conditions for Good Behaviour</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2748591084"/>
                  </a:ext>
                </a:extLst>
              </a:tr>
              <a:tr h="596046">
                <a:tc>
                  <a:txBody>
                    <a:bodyPr/>
                    <a:lstStyle/>
                    <a:p>
                      <a:pPr algn="ctr" rtl="0" fontAlgn="b"/>
                      <a:r>
                        <a:rPr lang="en-GB" sz="1500">
                          <a:effectLst/>
                        </a:rPr>
                        <a:t>Complex Behavioural Needs</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2065047369"/>
                  </a:ext>
                </a:extLst>
              </a:tr>
              <a:tr h="596046">
                <a:tc>
                  <a:txBody>
                    <a:bodyPr/>
                    <a:lstStyle/>
                    <a:p>
                      <a:pPr algn="ctr" rtl="0" fontAlgn="b"/>
                      <a:r>
                        <a:rPr lang="en-GB" sz="1500" b="1">
                          <a:effectLst/>
                        </a:rPr>
                        <a:t>Professional Development</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3285433340"/>
                  </a:ext>
                </a:extLst>
              </a:tr>
              <a:tr h="596046">
                <a:tc>
                  <a:txBody>
                    <a:bodyPr/>
                    <a:lstStyle/>
                    <a:p>
                      <a:pPr algn="ctr" rtl="0" fontAlgn="b"/>
                      <a:r>
                        <a:rPr lang="en-GB" sz="1500" b="0">
                          <a:effectLst/>
                        </a:rPr>
                        <a:t>Implementation</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3513468550"/>
                  </a:ext>
                </a:extLst>
              </a:tr>
            </a:tbl>
          </a:graphicData>
        </a:graphic>
      </p:graphicFrame>
      <p:sp>
        <p:nvSpPr>
          <p:cNvPr id="33" name="TextBox 32">
            <a:extLst>
              <a:ext uri="{FF2B5EF4-FFF2-40B4-BE49-F238E27FC236}">
                <a16:creationId xmlns:a16="http://schemas.microsoft.com/office/drawing/2014/main" id="{01444ED8-FC7E-4EC5-90A8-3E278A738B67}"/>
              </a:ext>
            </a:extLst>
          </p:cNvPr>
          <p:cNvSpPr txBox="1"/>
          <p:nvPr/>
        </p:nvSpPr>
        <p:spPr>
          <a:xfrm>
            <a:off x="1973675" y="1056984"/>
            <a:ext cx="8532683" cy="307777"/>
          </a:xfrm>
          <a:prstGeom prst="rect">
            <a:avLst/>
          </a:prstGeom>
          <a:noFill/>
        </p:spPr>
        <p:txBody>
          <a:bodyPr wrap="square">
            <a:spAutoFit/>
          </a:bodyPr>
          <a:lstStyle/>
          <a:p>
            <a:pPr algn="ctr"/>
            <a:r>
              <a:rPr lang="en-GB" sz="1400"/>
              <a:t>Section map showing how professional development is a thread between all the new NPQ frameworks</a:t>
            </a:r>
          </a:p>
        </p:txBody>
      </p:sp>
      <p:graphicFrame>
        <p:nvGraphicFramePr>
          <p:cNvPr id="35" name="Table 34">
            <a:extLst>
              <a:ext uri="{FF2B5EF4-FFF2-40B4-BE49-F238E27FC236}">
                <a16:creationId xmlns:a16="http://schemas.microsoft.com/office/drawing/2014/main" id="{EE47D110-23D6-4E13-9BB0-6031D3167FF0}"/>
              </a:ext>
            </a:extLst>
          </p:cNvPr>
          <p:cNvGraphicFramePr>
            <a:graphicFrameLocks noGrp="1"/>
          </p:cNvGraphicFramePr>
          <p:nvPr/>
        </p:nvGraphicFramePr>
        <p:xfrm>
          <a:off x="8349030" y="1486479"/>
          <a:ext cx="1930400" cy="5254888"/>
        </p:xfrm>
        <a:graphic>
          <a:graphicData uri="http://schemas.openxmlformats.org/drawingml/2006/table">
            <a:tbl>
              <a:tblPr/>
              <a:tblGrid>
                <a:gridCol w="1930400">
                  <a:extLst>
                    <a:ext uri="{9D8B030D-6E8A-4147-A177-3AD203B41FA5}">
                      <a16:colId xmlns:a16="http://schemas.microsoft.com/office/drawing/2014/main" val="28767615"/>
                    </a:ext>
                  </a:extLst>
                </a:gridCol>
              </a:tblGrid>
              <a:tr h="718085">
                <a:tc>
                  <a:txBody>
                    <a:bodyPr/>
                    <a:lstStyle/>
                    <a:p>
                      <a:pPr algn="ctr" rtl="0" fontAlgn="b"/>
                      <a:r>
                        <a:rPr lang="en-GB" sz="1500" b="1">
                          <a:solidFill>
                            <a:schemeClr val="bg1"/>
                          </a:solidFill>
                          <a:effectLst/>
                        </a:rPr>
                        <a:t>Senior Leadership/ Headship/Executive Leadership</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104F75"/>
                    </a:solidFill>
                  </a:tcPr>
                </a:tc>
                <a:extLst>
                  <a:ext uri="{0D108BD9-81ED-4DB2-BD59-A6C34878D82A}">
                    <a16:rowId xmlns:a16="http://schemas.microsoft.com/office/drawing/2014/main" val="3801178550"/>
                  </a:ext>
                </a:extLst>
              </a:tr>
              <a:tr h="326994">
                <a:tc>
                  <a:txBody>
                    <a:bodyPr/>
                    <a:lstStyle/>
                    <a:p>
                      <a:pPr algn="ctr" rtl="0" fontAlgn="b"/>
                      <a:r>
                        <a:rPr lang="en-GB" sz="1500">
                          <a:effectLst/>
                        </a:rPr>
                        <a:t>Culture</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3869768690"/>
                  </a:ext>
                </a:extLst>
              </a:tr>
              <a:tr h="307618">
                <a:tc>
                  <a:txBody>
                    <a:bodyPr/>
                    <a:lstStyle/>
                    <a:p>
                      <a:pPr algn="ctr" rtl="0" fontAlgn="b"/>
                      <a:r>
                        <a:rPr lang="en-GB" sz="1500">
                          <a:effectLst/>
                        </a:rPr>
                        <a:t>Teaching</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311091818"/>
                  </a:ext>
                </a:extLst>
              </a:tr>
              <a:tr h="484006">
                <a:tc>
                  <a:txBody>
                    <a:bodyPr/>
                    <a:lstStyle/>
                    <a:p>
                      <a:pPr algn="ctr" rtl="0" fontAlgn="b"/>
                      <a:r>
                        <a:rPr lang="en-GB" sz="1500">
                          <a:effectLst/>
                        </a:rPr>
                        <a:t>Curriculum and Assessment</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748591084"/>
                  </a:ext>
                </a:extLst>
              </a:tr>
              <a:tr h="314382">
                <a:tc>
                  <a:txBody>
                    <a:bodyPr/>
                    <a:lstStyle/>
                    <a:p>
                      <a:pPr algn="ctr" rtl="0" fontAlgn="b"/>
                      <a:r>
                        <a:rPr lang="en-GB" sz="1500">
                          <a:effectLst/>
                        </a:rPr>
                        <a:t>Behaviour</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2065047369"/>
                  </a:ext>
                </a:extLst>
              </a:tr>
              <a:tr h="718085">
                <a:tc>
                  <a:txBody>
                    <a:bodyPr/>
                    <a:lstStyle/>
                    <a:p>
                      <a:pPr algn="ctr" rtl="0" fontAlgn="b"/>
                      <a:r>
                        <a:rPr lang="en-GB" sz="1500">
                          <a:effectLst/>
                        </a:rPr>
                        <a:t>Additional and Special Educational Needs and Disabilities</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2047746940"/>
                  </a:ext>
                </a:extLst>
              </a:tr>
              <a:tr h="484006">
                <a:tc>
                  <a:txBody>
                    <a:bodyPr/>
                    <a:lstStyle/>
                    <a:p>
                      <a:pPr algn="ctr" rtl="0" fontAlgn="b"/>
                      <a:r>
                        <a:rPr lang="en-GB" sz="1500" b="1">
                          <a:effectLst/>
                        </a:rPr>
                        <a:t>Professional Development</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4283504710"/>
                  </a:ext>
                </a:extLst>
              </a:tr>
              <a:tr h="484006">
                <a:tc>
                  <a:txBody>
                    <a:bodyPr/>
                    <a:lstStyle/>
                    <a:p>
                      <a:pPr algn="ctr" rtl="0" fontAlgn="b"/>
                      <a:r>
                        <a:rPr lang="en-GB" sz="1500">
                          <a:effectLst/>
                        </a:rPr>
                        <a:t>Organisational Management</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3914471632"/>
                  </a:ext>
                </a:extLst>
              </a:tr>
              <a:tr h="304714">
                <a:tc>
                  <a:txBody>
                    <a:bodyPr/>
                    <a:lstStyle/>
                    <a:p>
                      <a:pPr algn="ctr" rtl="0" fontAlgn="b"/>
                      <a:r>
                        <a:rPr lang="en-GB" sz="1500" b="0">
                          <a:effectLst/>
                        </a:rPr>
                        <a:t>Implementation</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3918301614"/>
                  </a:ext>
                </a:extLst>
              </a:tr>
              <a:tr h="516136">
                <a:tc>
                  <a:txBody>
                    <a:bodyPr/>
                    <a:lstStyle/>
                    <a:p>
                      <a:pPr algn="ctr" rtl="0" fontAlgn="b"/>
                      <a:r>
                        <a:rPr lang="en-GB" sz="1500">
                          <a:effectLst/>
                        </a:rPr>
                        <a:t>Working in Partnership</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930693366"/>
                  </a:ext>
                </a:extLst>
              </a:tr>
              <a:tr h="596856">
                <a:tc>
                  <a:txBody>
                    <a:bodyPr/>
                    <a:lstStyle/>
                    <a:p>
                      <a:pPr algn="ctr" rtl="0" fontAlgn="b"/>
                      <a:r>
                        <a:rPr lang="en-GB" sz="1500">
                          <a:effectLst/>
                        </a:rPr>
                        <a:t>Governance and Accountability</a:t>
                      </a:r>
                    </a:p>
                  </a:txBody>
                  <a:tcPr marL="11609" marR="11609" marT="7739" marB="773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764859787"/>
                  </a:ext>
                </a:extLst>
              </a:tr>
            </a:tbl>
          </a:graphicData>
        </a:graphic>
      </p:graphicFrame>
    </p:spTree>
    <p:extLst>
      <p:ext uri="{BB962C8B-B14F-4D97-AF65-F5344CB8AC3E}">
        <p14:creationId xmlns:p14="http://schemas.microsoft.com/office/powerpoint/2010/main" val="3434042684"/>
      </p:ext>
    </p:extLst>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791182" y="230070"/>
            <a:ext cx="6890535" cy="766523"/>
          </a:xfrm>
        </p:spPr>
        <p:txBody>
          <a:bodyPr/>
          <a:lstStyle/>
          <a:p>
            <a:r>
              <a:rPr lang="en-GB"/>
              <a:t>Who is it for?</a:t>
            </a:r>
          </a:p>
        </p:txBody>
      </p:sp>
      <p:graphicFrame>
        <p:nvGraphicFramePr>
          <p:cNvPr id="2" name="Diagram 1">
            <a:extLst>
              <a:ext uri="{FF2B5EF4-FFF2-40B4-BE49-F238E27FC236}">
                <a16:creationId xmlns:a16="http://schemas.microsoft.com/office/drawing/2014/main" id="{94133684-A9B3-4251-8B5F-663DD32C9F56}"/>
              </a:ext>
            </a:extLst>
          </p:cNvPr>
          <p:cNvGraphicFramePr/>
          <p:nvPr>
            <p:extLst>
              <p:ext uri="{D42A27DB-BD31-4B8C-83A1-F6EECF244321}">
                <p14:modId xmlns:p14="http://schemas.microsoft.com/office/powerpoint/2010/main" val="3443252813"/>
              </p:ext>
            </p:extLst>
          </p:nvPr>
        </p:nvGraphicFramePr>
        <p:xfrm>
          <a:off x="938488" y="863326"/>
          <a:ext cx="10127664" cy="60486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Graphic 2" descr="User">
            <a:extLst>
              <a:ext uri="{FF2B5EF4-FFF2-40B4-BE49-F238E27FC236}">
                <a16:creationId xmlns:a16="http://schemas.microsoft.com/office/drawing/2014/main" id="{A8324483-8F19-4C65-8C19-A065EB8F14D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5639945" y="3136055"/>
            <a:ext cx="1135716" cy="1135716"/>
          </a:xfrm>
          <a:prstGeom prst="rect">
            <a:avLst/>
          </a:prstGeom>
        </p:spPr>
      </p:pic>
      <p:sp>
        <p:nvSpPr>
          <p:cNvPr id="4" name="TextBox 3">
            <a:extLst>
              <a:ext uri="{FF2B5EF4-FFF2-40B4-BE49-F238E27FC236}">
                <a16:creationId xmlns:a16="http://schemas.microsoft.com/office/drawing/2014/main" id="{E8014D65-D4CA-4D3C-B1E0-0A95C41DFCEA}"/>
              </a:ext>
            </a:extLst>
          </p:cNvPr>
          <p:cNvSpPr txBox="1"/>
          <p:nvPr/>
        </p:nvSpPr>
        <p:spPr>
          <a:xfrm>
            <a:off x="5713896" y="4228396"/>
            <a:ext cx="1061765" cy="584775"/>
          </a:xfrm>
          <a:prstGeom prst="rect">
            <a:avLst/>
          </a:prstGeom>
          <a:noFill/>
        </p:spPr>
        <p:txBody>
          <a:bodyPr wrap="none" rtlCol="0">
            <a:spAutoFit/>
          </a:bodyPr>
          <a:lstStyle/>
          <a:p>
            <a:pPr algn="ctr"/>
            <a:r>
              <a:rPr lang="en-GB" sz="1600" b="1">
                <a:solidFill>
                  <a:schemeClr val="bg1"/>
                </a:solidFill>
              </a:rPr>
              <a:t>Teacher </a:t>
            </a:r>
            <a:br>
              <a:rPr lang="en-GB" sz="1600" b="1">
                <a:solidFill>
                  <a:schemeClr val="bg1"/>
                </a:solidFill>
              </a:rPr>
            </a:br>
            <a:r>
              <a:rPr lang="en-GB" sz="1600" b="1">
                <a:solidFill>
                  <a:schemeClr val="bg1"/>
                </a:solidFill>
              </a:rPr>
              <a:t>Developer</a:t>
            </a:r>
          </a:p>
        </p:txBody>
      </p:sp>
    </p:spTree>
    <p:extLst>
      <p:ext uri="{BB962C8B-B14F-4D97-AF65-F5344CB8AC3E}">
        <p14:creationId xmlns:p14="http://schemas.microsoft.com/office/powerpoint/2010/main" val="2534296187"/>
      </p:ext>
    </p:extLst>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Widen the pool of people going into teaching.…">
            <a:extLst>
              <a:ext uri="{FF2B5EF4-FFF2-40B4-BE49-F238E27FC236}">
                <a16:creationId xmlns:a16="http://schemas.microsoft.com/office/drawing/2014/main" id="{387B46A1-8915-4A3D-84D6-8E7A193B997E}"/>
              </a:ext>
            </a:extLst>
          </p:cNvPr>
          <p:cNvSpPr/>
          <p:nvPr/>
        </p:nvSpPr>
        <p:spPr>
          <a:xfrm>
            <a:off x="667512" y="324051"/>
            <a:ext cx="10826496" cy="1269596"/>
          </a:xfrm>
          <a:prstGeom prst="rect">
            <a:avLst/>
          </a:prstGeom>
          <a:solidFill>
            <a:schemeClr val="tx2"/>
          </a:solidFill>
          <a:scene3d>
            <a:camera prst="orthographicFront">
              <a:rot lat="0" lon="0" rev="0"/>
            </a:camera>
            <a:lightRig rig="contrasting" dir="t">
              <a:rot lat="0" lon="0" rev="1500000"/>
            </a:lightRig>
          </a:scene3d>
        </p:spPr>
        <p:txBody>
          <a:bodyPr lIns="68580" tIns="34290" rIns="68580" bIns="34290" anchor="ctr">
            <a:normAutofit/>
          </a:bodyPr>
          <a:lstStyle/>
          <a:p>
            <a:pPr algn="ctr">
              <a:lnSpc>
                <a:spcPct val="90000"/>
              </a:lnSpc>
              <a:spcAft>
                <a:spcPts val="450"/>
              </a:spcAft>
              <a:defRPr sz="2400" b="1">
                <a:solidFill>
                  <a:srgbClr val="153943"/>
                </a:solidFill>
              </a:defRPr>
            </a:pPr>
            <a:r>
              <a:rPr lang="en-US" sz="2775" b="1">
                <a:solidFill>
                  <a:schemeClr val="bg1"/>
                </a:solidFill>
                <a:latin typeface="+mj-lt"/>
                <a:ea typeface="+mj-ea"/>
                <a:cs typeface="+mj-cs"/>
              </a:rPr>
              <a:t>Questions and comments</a:t>
            </a:r>
          </a:p>
        </p:txBody>
      </p:sp>
      <p:sp>
        <p:nvSpPr>
          <p:cNvPr id="15" name="Rectangle 14">
            <a:extLst>
              <a:ext uri="{FF2B5EF4-FFF2-40B4-BE49-F238E27FC236}">
                <a16:creationId xmlns:a16="http://schemas.microsoft.com/office/drawing/2014/main" id="{8036462B-6798-406F-A359-CF9A30E477F3}"/>
              </a:ext>
            </a:extLst>
          </p:cNvPr>
          <p:cNvSpPr/>
          <p:nvPr/>
        </p:nvSpPr>
        <p:spPr>
          <a:xfrm>
            <a:off x="917881" y="1836183"/>
            <a:ext cx="10576127" cy="2596671"/>
          </a:xfrm>
          <a:prstGeom prst="rect">
            <a:avLst/>
          </a:prstGeom>
          <a:scene3d>
            <a:camera prst="orthographicFront">
              <a:rot lat="0" lon="0" rev="0"/>
            </a:camera>
            <a:lightRig rig="contrasting" dir="t">
              <a:rot lat="0" lon="0" rev="1500000"/>
            </a:lightRig>
          </a:scene3d>
        </p:spPr>
        <p:txBody>
          <a:bodyPr lIns="68580" tIns="34290" rIns="68580" bIns="34290"/>
          <a:lstStyle/>
          <a:p>
            <a:pPr marL="128588" indent="-171450">
              <a:lnSpc>
                <a:spcPct val="90000"/>
              </a:lnSpc>
              <a:spcBef>
                <a:spcPts val="450"/>
              </a:spcBef>
              <a:buFont typeface="Arial" panose="020B0604020202020204" pitchFamily="34" charset="0"/>
              <a:buChar char="•"/>
              <a:defRPr sz="2400">
                <a:solidFill>
                  <a:srgbClr val="153943"/>
                </a:solidFill>
              </a:defRPr>
            </a:pPr>
            <a:endParaRPr lang="en-US" sz="2400" b="1">
              <a:solidFill>
                <a:srgbClr val="153943"/>
              </a:solidFill>
            </a:endParaRPr>
          </a:p>
        </p:txBody>
      </p:sp>
      <p:sp>
        <p:nvSpPr>
          <p:cNvPr id="2" name="TextBox 1">
            <a:extLst>
              <a:ext uri="{FF2B5EF4-FFF2-40B4-BE49-F238E27FC236}">
                <a16:creationId xmlns:a16="http://schemas.microsoft.com/office/drawing/2014/main" id="{18221B14-079A-42E0-9164-2DBD2C76353F}"/>
              </a:ext>
            </a:extLst>
          </p:cNvPr>
          <p:cNvSpPr txBox="1"/>
          <p:nvPr/>
        </p:nvSpPr>
        <p:spPr>
          <a:xfrm>
            <a:off x="917881" y="2317071"/>
            <a:ext cx="10276861" cy="369332"/>
          </a:xfrm>
          <a:prstGeom prst="rect">
            <a:avLst/>
          </a:prstGeom>
          <a:noFill/>
        </p:spPr>
        <p:txBody>
          <a:bodyPr wrap="square" rtlCol="0">
            <a:spAutoFit/>
          </a:bodyPr>
          <a:lstStyle/>
          <a:p>
            <a:pPr algn="ctr"/>
            <a:r>
              <a:rPr lang="en-GB"/>
              <a:t>There will be an opportunity at the end of today’s conference to post your questions.</a:t>
            </a:r>
          </a:p>
        </p:txBody>
      </p:sp>
    </p:spTree>
    <p:extLst>
      <p:ext uri="{BB962C8B-B14F-4D97-AF65-F5344CB8AC3E}">
        <p14:creationId xmlns:p14="http://schemas.microsoft.com/office/powerpoint/2010/main" val="554111541"/>
      </p:ext>
    </p:extLst>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25557" y="1501187"/>
            <a:ext cx="8532200" cy="2862322"/>
          </a:xfrm>
          <a:prstGeom prst="rect">
            <a:avLst/>
          </a:prstGeom>
        </p:spPr>
        <p:txBody>
          <a:bodyPr wrap="square">
            <a:spAutoFit/>
          </a:bodyPr>
          <a:lstStyle/>
          <a:p>
            <a:pPr algn="r" defTabSz="457200" eaLnBrk="0" fontAlgn="base" hangingPunct="0">
              <a:spcBef>
                <a:spcPct val="0"/>
              </a:spcBef>
              <a:spcAft>
                <a:spcPct val="0"/>
              </a:spcAft>
            </a:pPr>
            <a:r>
              <a:rPr lang="en-US" sz="3200" b="1">
                <a:solidFill>
                  <a:srgbClr val="000000"/>
                </a:solidFill>
                <a:latin typeface="Arial" panose="020B0604020202020204" pitchFamily="34" charset="0"/>
                <a:ea typeface="MS PGothic" panose="020B0600070205080204" pitchFamily="34" charset="-128"/>
              </a:rPr>
              <a:t>Learning partners in educative mentoring:  principles and practice </a:t>
            </a:r>
            <a:br>
              <a:rPr lang="en-GB" sz="4000">
                <a:solidFill>
                  <a:srgbClr val="000000"/>
                </a:solidFill>
                <a:latin typeface="Arial" panose="020B0604020202020204" pitchFamily="34" charset="0"/>
                <a:ea typeface="MS PGothic" panose="020B0600070205080204" pitchFamily="34" charset="-128"/>
              </a:rPr>
            </a:br>
            <a:r>
              <a:rPr lang="en-GB" sz="2400">
                <a:solidFill>
                  <a:srgbClr val="000000"/>
                </a:solidFill>
                <a:latin typeface="Arial" panose="020B0604020202020204" pitchFamily="34" charset="0"/>
                <a:ea typeface="MS PGothic" panose="020B0600070205080204" pitchFamily="34" charset="-128"/>
              </a:rPr>
              <a:t> </a:t>
            </a:r>
          </a:p>
          <a:p>
            <a:pPr algn="r" defTabSz="457200" eaLnBrk="0" fontAlgn="base" hangingPunct="0">
              <a:spcBef>
                <a:spcPct val="0"/>
              </a:spcBef>
              <a:spcAft>
                <a:spcPct val="0"/>
              </a:spcAft>
            </a:pPr>
            <a:r>
              <a:rPr lang="en-GB" sz="2400">
                <a:solidFill>
                  <a:srgbClr val="000000"/>
                </a:solidFill>
                <a:latin typeface="Arial" panose="020B0604020202020204" pitchFamily="34" charset="0"/>
                <a:ea typeface="MS PGothic" panose="020B0600070205080204" pitchFamily="34" charset="-128"/>
              </a:rPr>
              <a:t>Caroline Daly</a:t>
            </a:r>
          </a:p>
          <a:p>
            <a:pPr algn="r" defTabSz="457200" eaLnBrk="0" fontAlgn="base" hangingPunct="0">
              <a:spcBef>
                <a:spcPct val="0"/>
              </a:spcBef>
              <a:spcAft>
                <a:spcPct val="0"/>
              </a:spcAft>
            </a:pPr>
            <a:r>
              <a:rPr lang="en-GB" sz="2000">
                <a:solidFill>
                  <a:srgbClr val="000000"/>
                </a:solidFill>
                <a:latin typeface="Arial" panose="020B0604020202020204" pitchFamily="34" charset="0"/>
                <a:ea typeface="MS PGothic" panose="020B0600070205080204" pitchFamily="34" charset="-128"/>
              </a:rPr>
              <a:t>Professor of Teacher Education</a:t>
            </a:r>
          </a:p>
          <a:p>
            <a:pPr algn="r" defTabSz="457200" eaLnBrk="0" fontAlgn="base" hangingPunct="0">
              <a:spcBef>
                <a:spcPct val="0"/>
              </a:spcBef>
              <a:spcAft>
                <a:spcPct val="0"/>
              </a:spcAft>
            </a:pPr>
            <a:r>
              <a:rPr lang="en-GB" sz="2000">
                <a:solidFill>
                  <a:srgbClr val="000000"/>
                </a:solidFill>
                <a:latin typeface="Arial" panose="020B0604020202020204" pitchFamily="34" charset="0"/>
                <a:ea typeface="MS PGothic" panose="020B0600070205080204" pitchFamily="34" charset="-128"/>
              </a:rPr>
              <a:t>UCL Institute of Education</a:t>
            </a:r>
            <a:br>
              <a:rPr lang="en-GB" sz="2800">
                <a:solidFill>
                  <a:srgbClr val="000000"/>
                </a:solidFill>
                <a:latin typeface="Arial" panose="020B0604020202020204" pitchFamily="34" charset="0"/>
                <a:ea typeface="MS PGothic" panose="020B0600070205080204" pitchFamily="34" charset="-128"/>
              </a:rPr>
            </a:br>
            <a:endParaRPr lang="en-GB" sz="2800">
              <a:solidFill>
                <a:srgbClr val="000000"/>
              </a:solidFill>
              <a:latin typeface="Arial" panose="020B0604020202020204" pitchFamily="34" charset="0"/>
              <a:ea typeface="MS PGothic" panose="020B0600070205080204" pitchFamily="34" charset="-128"/>
            </a:endParaRPr>
          </a:p>
        </p:txBody>
      </p:sp>
      <p:pic>
        <p:nvPicPr>
          <p:cNvPr id="7" name="Picture 6"/>
          <p:cNvPicPr/>
          <p:nvPr/>
        </p:nvPicPr>
        <p:blipFill rotWithShape="1">
          <a:blip r:embed="rId3"/>
          <a:srcRect l="22975" t="28972" r="41700" b="26436"/>
          <a:stretch/>
        </p:blipFill>
        <p:spPr bwMode="auto">
          <a:xfrm>
            <a:off x="4707467" y="4250268"/>
            <a:ext cx="2777066" cy="194733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698852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Rectangle 2"/>
          <p:cNvSpPr/>
          <p:nvPr/>
        </p:nvSpPr>
        <p:spPr>
          <a:xfrm>
            <a:off x="1524000" y="6328582"/>
            <a:ext cx="9144000" cy="546652"/>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eaLnBrk="0" fontAlgn="base" hangingPunct="0">
              <a:spcBef>
                <a:spcPct val="0"/>
              </a:spcBef>
              <a:spcAft>
                <a:spcPct val="0"/>
              </a:spcAft>
            </a:pPr>
            <a:r>
              <a:rPr lang="en-GB" err="1">
                <a:solidFill>
                  <a:srgbClr val="000000"/>
                </a:solidFill>
                <a:latin typeface="Arial"/>
              </a:rPr>
              <a:t>Moir</a:t>
            </a:r>
            <a:r>
              <a:rPr lang="en-GB">
                <a:solidFill>
                  <a:srgbClr val="000000"/>
                </a:solidFill>
                <a:latin typeface="Arial"/>
              </a:rPr>
              <a:t>, 1999</a:t>
            </a:r>
          </a:p>
        </p:txBody>
      </p:sp>
      <p:pic>
        <p:nvPicPr>
          <p:cNvPr id="8" name="Content Placeholder 3" descr="Screen Shot 2020-11-10 at 17.10.24.png"/>
          <p:cNvPicPr>
            <a:picLocks noGrp="1"/>
          </p:cNvPicPr>
          <p:nvPr>
            <p:ph idx="1"/>
          </p:nvPr>
        </p:nvPicPr>
        <p:blipFill rotWithShape="1">
          <a:blip r:embed="rId3">
            <a:extLst>
              <a:ext uri="{28A0092B-C50C-407E-A947-70E740481C1C}">
                <a14:useLocalDpi xmlns:a14="http://schemas.microsoft.com/office/drawing/2010/main" val="0"/>
              </a:ext>
            </a:extLst>
          </a:blip>
          <a:srcRect l="-5178" r="-5178" b="8685"/>
          <a:stretch/>
        </p:blipFill>
        <p:spPr bwMode="auto">
          <a:xfrm>
            <a:off x="969946" y="0"/>
            <a:ext cx="10252108" cy="632858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476254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05468" y="0"/>
            <a:ext cx="16425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Rectangle 12"/>
          <p:cNvSpPr>
            <a:spLocks noChangeAspect="1" noChangeArrowheads="1"/>
          </p:cNvSpPr>
          <p:nvPr/>
        </p:nvSpPr>
        <p:spPr bwMode="auto">
          <a:xfrm>
            <a:off x="1569720" y="0"/>
            <a:ext cx="9098280" cy="12700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457200" fontAlgn="base">
              <a:spcBef>
                <a:spcPct val="0"/>
              </a:spcBef>
              <a:spcAft>
                <a:spcPct val="0"/>
              </a:spcAft>
            </a:pPr>
            <a:r>
              <a:rPr lang="en-GB" altLang="en-US" sz="3600" b="1">
                <a:solidFill>
                  <a:srgbClr val="051B35"/>
                </a:solidFill>
                <a:latin typeface="Arial" panose="020B0604020202020204" pitchFamily="34" charset="0"/>
                <a:ea typeface="MS PGothic" panose="020B0600070205080204" pitchFamily="34" charset="-128"/>
              </a:rPr>
              <a:t>Mentoring in a dual role </a:t>
            </a:r>
          </a:p>
        </p:txBody>
      </p:sp>
      <p:sp>
        <p:nvSpPr>
          <p:cNvPr id="16387" name="Oval 17"/>
          <p:cNvSpPr>
            <a:spLocks noChangeArrowheads="1"/>
          </p:cNvSpPr>
          <p:nvPr/>
        </p:nvSpPr>
        <p:spPr bwMode="auto">
          <a:xfrm>
            <a:off x="3024188" y="1785939"/>
            <a:ext cx="3816350" cy="3698875"/>
          </a:xfrm>
          <a:prstGeom prst="ellipse">
            <a:avLst/>
          </a:prstGeom>
          <a:solidFill>
            <a:schemeClr val="tx2">
              <a:lumMod val="75000"/>
            </a:schemeClr>
          </a:solidFill>
          <a:ln w="38100" algn="ctr">
            <a:solidFill>
              <a:schemeClr val="tx2">
                <a:lumMod val="40000"/>
                <a:lumOff val="60000"/>
              </a:schemeClr>
            </a:solidFill>
            <a:round/>
            <a:headEnd/>
            <a:tailEnd/>
          </a:ln>
        </p:spPr>
        <p:txBody>
          <a:bodyPr wrap="none" anchor="ctr"/>
          <a:lstStyle/>
          <a:p>
            <a:pPr defTabSz="457200" fontAlgn="base">
              <a:spcBef>
                <a:spcPct val="20000"/>
              </a:spcBef>
              <a:spcAft>
                <a:spcPct val="0"/>
              </a:spcAft>
              <a:buClr>
                <a:srgbClr val="008C99"/>
              </a:buClr>
              <a:buFontTx/>
              <a:buChar char="•"/>
              <a:defRPr/>
            </a:pPr>
            <a:endParaRPr lang="en-US">
              <a:solidFill>
                <a:srgbClr val="000000"/>
              </a:solidFill>
              <a:latin typeface="Comic Sans MS" pitchFamily="66" charset="0"/>
              <a:ea typeface="MS PGothic" panose="020B0600070205080204" pitchFamily="34" charset="-128"/>
              <a:cs typeface="Arial" charset="0"/>
            </a:endParaRPr>
          </a:p>
        </p:txBody>
      </p:sp>
      <p:sp>
        <p:nvSpPr>
          <p:cNvPr id="16389" name="Oval 19"/>
          <p:cNvSpPr>
            <a:spLocks noChangeArrowheads="1"/>
          </p:cNvSpPr>
          <p:nvPr/>
        </p:nvSpPr>
        <p:spPr bwMode="auto">
          <a:xfrm>
            <a:off x="5381625" y="1785939"/>
            <a:ext cx="3671888" cy="3673475"/>
          </a:xfrm>
          <a:prstGeom prst="ellipse">
            <a:avLst/>
          </a:prstGeom>
          <a:solidFill>
            <a:schemeClr val="accent2">
              <a:alpha val="58823"/>
            </a:schemeClr>
          </a:solidFill>
          <a:ln w="38100" algn="ctr">
            <a:solidFill>
              <a:schemeClr val="tx2">
                <a:lumMod val="75000"/>
              </a:schemeClr>
            </a:solidFill>
            <a:round/>
            <a:headEnd/>
            <a:tailEnd/>
          </a:ln>
        </p:spPr>
        <p:txBody>
          <a:bodyPr wrap="none" anchor="ctr"/>
          <a:lstStyle/>
          <a:p>
            <a:pPr defTabSz="457200" fontAlgn="base">
              <a:spcBef>
                <a:spcPct val="20000"/>
              </a:spcBef>
              <a:spcAft>
                <a:spcPct val="0"/>
              </a:spcAft>
              <a:buClr>
                <a:srgbClr val="008C99"/>
              </a:buClr>
              <a:buFontTx/>
              <a:buChar char="•"/>
              <a:defRPr/>
            </a:pPr>
            <a:endParaRPr lang="en-US">
              <a:solidFill>
                <a:srgbClr val="000000"/>
              </a:solidFill>
              <a:latin typeface="Comic Sans MS" pitchFamily="66" charset="0"/>
              <a:ea typeface="MS PGothic" panose="020B0600070205080204" pitchFamily="34" charset="-128"/>
              <a:cs typeface="Arial" charset="0"/>
            </a:endParaRPr>
          </a:p>
        </p:txBody>
      </p:sp>
      <p:sp>
        <p:nvSpPr>
          <p:cNvPr id="16388" name="Text Box 18"/>
          <p:cNvSpPr txBox="1">
            <a:spLocks noChangeArrowheads="1"/>
          </p:cNvSpPr>
          <p:nvPr/>
        </p:nvSpPr>
        <p:spPr bwMode="auto">
          <a:xfrm>
            <a:off x="3143250" y="2924175"/>
            <a:ext cx="2376488" cy="523220"/>
          </a:xfrm>
          <a:prstGeom prst="rect">
            <a:avLst/>
          </a:prstGeom>
          <a:noFill/>
          <a:ln w="9525" algn="ctr">
            <a:noFill/>
            <a:miter lim="800000"/>
            <a:headEnd/>
            <a:tailEnd/>
          </a:ln>
        </p:spPr>
        <p:txBody>
          <a:bodyPr>
            <a:spAutoFit/>
          </a:bodyPr>
          <a:lstStyle/>
          <a:p>
            <a:pPr marL="355600" indent="-355600" algn="ctr" defTabSz="457200" fontAlgn="base">
              <a:spcBef>
                <a:spcPct val="50000"/>
              </a:spcBef>
              <a:spcAft>
                <a:spcPct val="0"/>
              </a:spcAft>
              <a:buClr>
                <a:srgbClr val="008C99"/>
              </a:buClr>
              <a:defRPr/>
            </a:pPr>
            <a:r>
              <a:rPr lang="en-GB" sz="2800" b="1">
                <a:solidFill>
                  <a:srgbClr val="051B35">
                    <a:lumMod val="20000"/>
                    <a:lumOff val="80000"/>
                  </a:srgbClr>
                </a:solidFill>
                <a:latin typeface="Comic Sans MS" pitchFamily="66" charset="0"/>
                <a:ea typeface="MS PGothic" panose="020B0600070205080204" pitchFamily="34" charset="-128"/>
                <a:cs typeface="Arial" charset="0"/>
              </a:rPr>
              <a:t>Assessing</a:t>
            </a:r>
          </a:p>
        </p:txBody>
      </p:sp>
      <p:sp>
        <p:nvSpPr>
          <p:cNvPr id="16391" name="Text Box 21"/>
          <p:cNvSpPr txBox="1">
            <a:spLocks noChangeArrowheads="1"/>
          </p:cNvSpPr>
          <p:nvPr/>
        </p:nvSpPr>
        <p:spPr bwMode="auto">
          <a:xfrm>
            <a:off x="6881814" y="3786188"/>
            <a:ext cx="2016125" cy="523220"/>
          </a:xfrm>
          <a:prstGeom prst="rect">
            <a:avLst/>
          </a:prstGeom>
          <a:noFill/>
          <a:ln w="9525" algn="ctr">
            <a:noFill/>
            <a:miter lim="800000"/>
            <a:headEnd/>
            <a:tailEnd/>
          </a:ln>
        </p:spPr>
        <p:txBody>
          <a:bodyPr>
            <a:spAutoFit/>
          </a:bodyPr>
          <a:lstStyle/>
          <a:p>
            <a:pPr marL="355600" indent="-355600" defTabSz="457200" fontAlgn="base">
              <a:spcBef>
                <a:spcPct val="50000"/>
              </a:spcBef>
              <a:spcAft>
                <a:spcPct val="0"/>
              </a:spcAft>
              <a:buClr>
                <a:srgbClr val="008C99"/>
              </a:buClr>
              <a:defRPr/>
            </a:pPr>
            <a:r>
              <a:rPr lang="en-GB" sz="2800" b="1">
                <a:solidFill>
                  <a:srgbClr val="051B35">
                    <a:lumMod val="75000"/>
                  </a:srgbClr>
                </a:solidFill>
                <a:latin typeface="Comic Sans MS" pitchFamily="66" charset="0"/>
                <a:ea typeface="MS PGothic" panose="020B0600070205080204" pitchFamily="34" charset="-128"/>
                <a:cs typeface="Arial" charset="0"/>
              </a:rPr>
              <a:t>Developing</a:t>
            </a:r>
          </a:p>
        </p:txBody>
      </p:sp>
      <p:sp>
        <p:nvSpPr>
          <p:cNvPr id="20488" name="AutoShape 28"/>
          <p:cNvSpPr>
            <a:spLocks noChangeArrowheads="1"/>
          </p:cNvSpPr>
          <p:nvPr/>
        </p:nvSpPr>
        <p:spPr bwMode="auto">
          <a:xfrm>
            <a:off x="6167439" y="1143000"/>
            <a:ext cx="2663825" cy="935038"/>
          </a:xfrm>
          <a:prstGeom prst="wedgeRoundRectCallout">
            <a:avLst>
              <a:gd name="adj1" fmla="val -53398"/>
              <a:gd name="adj2" fmla="val 143208"/>
              <a:gd name="adj3" fmla="val 16667"/>
            </a:avLst>
          </a:prstGeom>
          <a:solidFill>
            <a:schemeClr val="bg1"/>
          </a:solidFill>
          <a:ln w="38100">
            <a:solidFill>
              <a:srgbClr val="006666"/>
            </a:solidFill>
            <a:miter lim="800000"/>
            <a:headEnd/>
            <a:tailEnd/>
          </a:ln>
        </p:spPr>
        <p:txBody>
          <a:bodyPr/>
          <a:lstStyle/>
          <a:p>
            <a:pPr marL="355600" indent="-355600" algn="ctr" defTabSz="457200" fontAlgn="base">
              <a:spcBef>
                <a:spcPct val="20000"/>
              </a:spcBef>
              <a:spcAft>
                <a:spcPct val="0"/>
              </a:spcAft>
              <a:buClr>
                <a:srgbClr val="008C99"/>
              </a:buClr>
            </a:pPr>
            <a:r>
              <a:rPr lang="en-GB" altLang="en-US" sz="2000">
                <a:solidFill>
                  <a:srgbClr val="000000"/>
                </a:solidFill>
                <a:latin typeface="Comic Sans MS" pitchFamily="66" charset="0"/>
                <a:ea typeface="MS PGothic" panose="020B0600070205080204" pitchFamily="34" charset="-128"/>
                <a:cs typeface="Arial" charset="0"/>
              </a:rPr>
              <a:t>Programme tasks</a:t>
            </a:r>
          </a:p>
        </p:txBody>
      </p:sp>
      <p:sp>
        <p:nvSpPr>
          <p:cNvPr id="16395" name="AutoShape 27"/>
          <p:cNvSpPr>
            <a:spLocks noChangeArrowheads="1"/>
          </p:cNvSpPr>
          <p:nvPr/>
        </p:nvSpPr>
        <p:spPr bwMode="auto">
          <a:xfrm>
            <a:off x="8088314" y="2349501"/>
            <a:ext cx="2339975" cy="1503363"/>
          </a:xfrm>
          <a:prstGeom prst="wedgeRoundRectCallout">
            <a:avLst>
              <a:gd name="adj1" fmla="val -93352"/>
              <a:gd name="adj2" fmla="val 6750"/>
              <a:gd name="adj3" fmla="val 16667"/>
            </a:avLst>
          </a:prstGeom>
          <a:solidFill>
            <a:schemeClr val="bg1"/>
          </a:solidFill>
          <a:ln w="57150" algn="ctr">
            <a:solidFill>
              <a:schemeClr val="tx2">
                <a:lumMod val="75000"/>
              </a:schemeClr>
            </a:solidFill>
            <a:miter lim="800000"/>
            <a:headEnd/>
            <a:tailEnd/>
          </a:ln>
        </p:spPr>
        <p:txBody>
          <a:bodyPr/>
          <a:lstStyle/>
          <a:p>
            <a:pPr marL="355600" indent="-355600" defTabSz="457200" fontAlgn="base">
              <a:spcBef>
                <a:spcPct val="20000"/>
              </a:spcBef>
              <a:spcAft>
                <a:spcPct val="0"/>
              </a:spcAft>
              <a:buClr>
                <a:srgbClr val="008C99"/>
              </a:buClr>
              <a:defRPr/>
            </a:pPr>
            <a:r>
              <a:rPr lang="en-GB">
                <a:solidFill>
                  <a:srgbClr val="000000"/>
                </a:solidFill>
                <a:latin typeface="Comic Sans MS" pitchFamily="66" charset="0"/>
                <a:ea typeface="MS PGothic" panose="020B0600070205080204" pitchFamily="34" charset="-128"/>
                <a:cs typeface="Arial" charset="0"/>
              </a:rPr>
              <a:t>Enquiring</a:t>
            </a:r>
          </a:p>
          <a:p>
            <a:pPr marL="355600" indent="-355600" defTabSz="457200" fontAlgn="base">
              <a:spcBef>
                <a:spcPct val="20000"/>
              </a:spcBef>
              <a:spcAft>
                <a:spcPct val="0"/>
              </a:spcAft>
              <a:buClr>
                <a:srgbClr val="008C99"/>
              </a:buClr>
              <a:defRPr/>
            </a:pPr>
            <a:r>
              <a:rPr lang="en-GB">
                <a:solidFill>
                  <a:srgbClr val="000000"/>
                </a:solidFill>
                <a:latin typeface="Comic Sans MS" pitchFamily="66" charset="0"/>
                <a:ea typeface="MS PGothic" panose="020B0600070205080204" pitchFamily="34" charset="-128"/>
                <a:cs typeface="Arial" charset="0"/>
              </a:rPr>
              <a:t>Taking risks</a:t>
            </a:r>
          </a:p>
          <a:p>
            <a:pPr marL="355600" indent="-355600" defTabSz="457200" fontAlgn="base">
              <a:spcBef>
                <a:spcPct val="20000"/>
              </a:spcBef>
              <a:spcAft>
                <a:spcPct val="0"/>
              </a:spcAft>
              <a:buClr>
                <a:srgbClr val="008C99"/>
              </a:buClr>
              <a:defRPr/>
            </a:pPr>
            <a:r>
              <a:rPr lang="en-GB">
                <a:solidFill>
                  <a:srgbClr val="000000"/>
                </a:solidFill>
                <a:latin typeface="Comic Sans MS" pitchFamily="66" charset="0"/>
                <a:ea typeface="MS PGothic" panose="020B0600070205080204" pitchFamily="34" charset="-128"/>
                <a:cs typeface="Arial" charset="0"/>
              </a:rPr>
              <a:t>Thinking critically</a:t>
            </a:r>
          </a:p>
          <a:p>
            <a:pPr marL="355600" indent="-355600" defTabSz="457200" fontAlgn="base">
              <a:spcBef>
                <a:spcPct val="20000"/>
              </a:spcBef>
              <a:spcAft>
                <a:spcPct val="0"/>
              </a:spcAft>
              <a:buClr>
                <a:srgbClr val="008C99"/>
              </a:buClr>
              <a:defRPr/>
            </a:pPr>
            <a:r>
              <a:rPr lang="en-GB">
                <a:solidFill>
                  <a:srgbClr val="000000"/>
                </a:solidFill>
                <a:latin typeface="Comic Sans MS" pitchFamily="66" charset="0"/>
                <a:ea typeface="MS PGothic" panose="020B0600070205080204" pitchFamily="34" charset="-128"/>
                <a:cs typeface="Arial" charset="0"/>
              </a:rPr>
              <a:t>Learning over time</a:t>
            </a:r>
          </a:p>
        </p:txBody>
      </p:sp>
      <p:sp>
        <p:nvSpPr>
          <p:cNvPr id="20490" name="AutoShape 23"/>
          <p:cNvSpPr>
            <a:spLocks noChangeArrowheads="1"/>
          </p:cNvSpPr>
          <p:nvPr/>
        </p:nvSpPr>
        <p:spPr bwMode="auto">
          <a:xfrm>
            <a:off x="5238750" y="5715000"/>
            <a:ext cx="2592388" cy="720725"/>
          </a:xfrm>
          <a:prstGeom prst="wedgeRoundRectCallout">
            <a:avLst>
              <a:gd name="adj1" fmla="val -20361"/>
              <a:gd name="adj2" fmla="val -196917"/>
              <a:gd name="adj3" fmla="val 16667"/>
            </a:avLst>
          </a:prstGeom>
          <a:solidFill>
            <a:schemeClr val="bg1"/>
          </a:solidFill>
          <a:ln w="57150">
            <a:solidFill>
              <a:srgbClr val="006666"/>
            </a:solidFill>
            <a:miter lim="800000"/>
            <a:headEnd/>
            <a:tailEnd/>
          </a:ln>
        </p:spPr>
        <p:txBody>
          <a:bodyPr/>
          <a:lstStyle/>
          <a:p>
            <a:pPr marL="355600" indent="-355600" defTabSz="457200" fontAlgn="base">
              <a:spcBef>
                <a:spcPct val="20000"/>
              </a:spcBef>
              <a:spcAft>
                <a:spcPct val="0"/>
              </a:spcAft>
              <a:buClr>
                <a:srgbClr val="008C99"/>
              </a:buClr>
            </a:pPr>
            <a:r>
              <a:rPr lang="en-GB" altLang="en-US" sz="2000">
                <a:solidFill>
                  <a:srgbClr val="000000"/>
                </a:solidFill>
                <a:latin typeface="Comic Sans MS" pitchFamily="66" charset="0"/>
                <a:ea typeface="MS PGothic" panose="020B0600070205080204" pitchFamily="34" charset="-128"/>
                <a:cs typeface="Arial" charset="0"/>
              </a:rPr>
              <a:t>Learning conversations</a:t>
            </a:r>
          </a:p>
        </p:txBody>
      </p:sp>
      <p:sp>
        <p:nvSpPr>
          <p:cNvPr id="20491" name="AutoShape 25"/>
          <p:cNvSpPr>
            <a:spLocks noChangeArrowheads="1"/>
          </p:cNvSpPr>
          <p:nvPr/>
        </p:nvSpPr>
        <p:spPr bwMode="auto">
          <a:xfrm>
            <a:off x="1919289" y="4724401"/>
            <a:ext cx="2376487" cy="1374843"/>
          </a:xfrm>
          <a:prstGeom prst="wedgeRoundRectCallout">
            <a:avLst>
              <a:gd name="adj1" fmla="val 52130"/>
              <a:gd name="adj2" fmla="val -126694"/>
              <a:gd name="adj3" fmla="val 16667"/>
            </a:avLst>
          </a:prstGeom>
          <a:solidFill>
            <a:schemeClr val="bg1"/>
          </a:solidFill>
          <a:ln w="57150">
            <a:solidFill>
              <a:schemeClr val="folHlink"/>
            </a:solidFill>
            <a:miter lim="800000"/>
            <a:headEnd/>
            <a:tailEnd/>
          </a:ln>
        </p:spPr>
        <p:txBody>
          <a:bodyPr/>
          <a:lstStyle/>
          <a:p>
            <a:pPr marL="355600" indent="-355600" defTabSz="457200" fontAlgn="base">
              <a:spcBef>
                <a:spcPct val="20000"/>
              </a:spcBef>
              <a:spcAft>
                <a:spcPct val="0"/>
              </a:spcAft>
              <a:buClr>
                <a:srgbClr val="008C99"/>
              </a:buClr>
            </a:pPr>
            <a:r>
              <a:rPr lang="en-GB" altLang="en-US">
                <a:solidFill>
                  <a:srgbClr val="000000"/>
                </a:solidFill>
                <a:latin typeface="Comic Sans MS" pitchFamily="66" charset="0"/>
                <a:ea typeface="MS PGothic" panose="020B0600070205080204" pitchFamily="34" charset="-128"/>
                <a:cs typeface="Arial" charset="0"/>
              </a:rPr>
              <a:t>Standards</a:t>
            </a:r>
          </a:p>
          <a:p>
            <a:pPr marL="355600" indent="-355600" defTabSz="457200" fontAlgn="base">
              <a:spcBef>
                <a:spcPct val="20000"/>
              </a:spcBef>
              <a:spcAft>
                <a:spcPct val="0"/>
              </a:spcAft>
              <a:buClr>
                <a:srgbClr val="008C99"/>
              </a:buClr>
            </a:pPr>
            <a:r>
              <a:rPr lang="en-GB" altLang="en-US">
                <a:solidFill>
                  <a:srgbClr val="000000"/>
                </a:solidFill>
                <a:latin typeface="Comic Sans MS" pitchFamily="66" charset="0"/>
                <a:ea typeface="MS PGothic" panose="020B0600070205080204" pitchFamily="34" charset="-128"/>
                <a:cs typeface="Arial" charset="0"/>
              </a:rPr>
              <a:t>Accountability</a:t>
            </a:r>
          </a:p>
          <a:p>
            <a:pPr marL="355600" indent="-355600" defTabSz="457200" fontAlgn="base">
              <a:spcBef>
                <a:spcPct val="20000"/>
              </a:spcBef>
              <a:spcAft>
                <a:spcPct val="0"/>
              </a:spcAft>
              <a:buClr>
                <a:srgbClr val="008C99"/>
              </a:buClr>
            </a:pPr>
            <a:r>
              <a:rPr lang="en-GB" altLang="en-US">
                <a:solidFill>
                  <a:srgbClr val="000000"/>
                </a:solidFill>
                <a:latin typeface="Comic Sans MS" pitchFamily="66" charset="0"/>
                <a:ea typeface="MS PGothic" panose="020B0600070205080204" pitchFamily="34" charset="-128"/>
                <a:cs typeface="Arial" charset="0"/>
              </a:rPr>
              <a:t>Student &amp; pupil outcomes</a:t>
            </a:r>
          </a:p>
        </p:txBody>
      </p:sp>
    </p:spTree>
    <p:extLst>
      <p:ext uri="{BB962C8B-B14F-4D97-AF65-F5344CB8AC3E}">
        <p14:creationId xmlns:p14="http://schemas.microsoft.com/office/powerpoint/2010/main" val="3013332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0"/>
                                  </p:stCondLst>
                                  <p:childTnLst>
                                    <p:set>
                                      <p:cBhvr>
                                        <p:cTn id="6" dur="1" fill="hold">
                                          <p:stCondLst>
                                            <p:cond delay="0"/>
                                          </p:stCondLst>
                                        </p:cTn>
                                        <p:tgtEl>
                                          <p:spTgt spid="20491"/>
                                        </p:tgtEl>
                                        <p:attrNameLst>
                                          <p:attrName>style.visibility</p:attrName>
                                        </p:attrNameLst>
                                      </p:cBhvr>
                                      <p:to>
                                        <p:strVal val="visible"/>
                                      </p:to>
                                    </p:set>
                                    <p:animEffect transition="in" filter="fade">
                                      <p:cBhvr>
                                        <p:cTn id="7" dur="2000"/>
                                        <p:tgtEl>
                                          <p:spTgt spid="20491"/>
                                        </p:tgtEl>
                                      </p:cBhvr>
                                    </p:animEffect>
                                  </p:childTnLst>
                                </p:cTn>
                              </p:par>
                            </p:childTnLst>
                          </p:cTn>
                        </p:par>
                        <p:par>
                          <p:cTn id="8" fill="hold">
                            <p:stCondLst>
                              <p:cond delay="7000"/>
                            </p:stCondLst>
                            <p:childTnLst>
                              <p:par>
                                <p:cTn id="9" presetID="10" presetClass="entr" presetSubtype="0" fill="hold" grpId="0" nodeType="afterEffect">
                                  <p:stCondLst>
                                    <p:cond delay="5000"/>
                                  </p:stCondLst>
                                  <p:childTnLst>
                                    <p:set>
                                      <p:cBhvr>
                                        <p:cTn id="10" dur="1" fill="hold">
                                          <p:stCondLst>
                                            <p:cond delay="0"/>
                                          </p:stCondLst>
                                        </p:cTn>
                                        <p:tgtEl>
                                          <p:spTgt spid="16395"/>
                                        </p:tgtEl>
                                        <p:attrNameLst>
                                          <p:attrName>style.visibility</p:attrName>
                                        </p:attrNameLst>
                                      </p:cBhvr>
                                      <p:to>
                                        <p:strVal val="visible"/>
                                      </p:to>
                                    </p:set>
                                    <p:animEffect transition="in" filter="fade">
                                      <p:cBhvr>
                                        <p:cTn id="11" dur="2000"/>
                                        <p:tgtEl>
                                          <p:spTgt spid="16395"/>
                                        </p:tgtEl>
                                      </p:cBhvr>
                                    </p:animEffect>
                                  </p:childTnLst>
                                </p:cTn>
                              </p:par>
                            </p:childTnLst>
                          </p:cTn>
                        </p:par>
                        <p:par>
                          <p:cTn id="12" fill="hold">
                            <p:stCondLst>
                              <p:cond delay="14000"/>
                            </p:stCondLst>
                            <p:childTnLst>
                              <p:par>
                                <p:cTn id="13" presetID="10" presetClass="entr" presetSubtype="0" fill="hold" grpId="0" nodeType="afterEffect">
                                  <p:stCondLst>
                                    <p:cond delay="5000"/>
                                  </p:stCondLst>
                                  <p:childTnLst>
                                    <p:set>
                                      <p:cBhvr>
                                        <p:cTn id="14" dur="1" fill="hold">
                                          <p:stCondLst>
                                            <p:cond delay="0"/>
                                          </p:stCondLst>
                                        </p:cTn>
                                        <p:tgtEl>
                                          <p:spTgt spid="20488"/>
                                        </p:tgtEl>
                                        <p:attrNameLst>
                                          <p:attrName>style.visibility</p:attrName>
                                        </p:attrNameLst>
                                      </p:cBhvr>
                                      <p:to>
                                        <p:strVal val="visible"/>
                                      </p:to>
                                    </p:set>
                                    <p:animEffect transition="in" filter="fade">
                                      <p:cBhvr>
                                        <p:cTn id="15" dur="2000"/>
                                        <p:tgtEl>
                                          <p:spTgt spid="20488"/>
                                        </p:tgtEl>
                                      </p:cBhvr>
                                    </p:animEffect>
                                  </p:childTnLst>
                                </p:cTn>
                              </p:par>
                            </p:childTnLst>
                          </p:cTn>
                        </p:par>
                        <p:par>
                          <p:cTn id="16" fill="hold">
                            <p:stCondLst>
                              <p:cond delay="21000"/>
                            </p:stCondLst>
                            <p:childTnLst>
                              <p:par>
                                <p:cTn id="17" presetID="10" presetClass="entr" presetSubtype="0" fill="hold" grpId="0" nodeType="afterEffect">
                                  <p:stCondLst>
                                    <p:cond delay="5000"/>
                                  </p:stCondLst>
                                  <p:childTnLst>
                                    <p:set>
                                      <p:cBhvr>
                                        <p:cTn id="18" dur="1" fill="hold">
                                          <p:stCondLst>
                                            <p:cond delay="0"/>
                                          </p:stCondLst>
                                        </p:cTn>
                                        <p:tgtEl>
                                          <p:spTgt spid="20490"/>
                                        </p:tgtEl>
                                        <p:attrNameLst>
                                          <p:attrName>style.visibility</p:attrName>
                                        </p:attrNameLst>
                                      </p:cBhvr>
                                      <p:to>
                                        <p:strVal val="visible"/>
                                      </p:to>
                                    </p:set>
                                    <p:animEffect transition="in" filter="fade">
                                      <p:cBhvr>
                                        <p:cTn id="19" dur="500"/>
                                        <p:tgtEl>
                                          <p:spTgt spid="204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8" grpId="0" animBg="1"/>
      <p:bldP spid="16395" grpId="0" animBg="1"/>
      <p:bldP spid="20490" grpId="0" animBg="1"/>
      <p:bldP spid="2049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3" name="AutoShape 7"/>
          <p:cNvSpPr>
            <a:spLocks noChangeArrowheads="1"/>
          </p:cNvSpPr>
          <p:nvPr/>
        </p:nvSpPr>
        <p:spPr bwMode="auto">
          <a:xfrm>
            <a:off x="2855916" y="4149725"/>
            <a:ext cx="6811987" cy="863600"/>
          </a:xfrm>
          <a:prstGeom prst="rightArrow">
            <a:avLst>
              <a:gd name="adj1" fmla="val 50000"/>
              <a:gd name="adj2" fmla="val 179274"/>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sp3d>
        </p:spPr>
        <p:txBody>
          <a:bodyPr wrap="none" anchor="ctr">
            <a:flatTx/>
          </a:bodyPr>
          <a:lstStyle/>
          <a:p>
            <a:pPr defTabSz="457200" eaLnBrk="0" fontAlgn="base" hangingPunct="0">
              <a:spcBef>
                <a:spcPct val="0"/>
              </a:spcBef>
              <a:spcAft>
                <a:spcPct val="0"/>
              </a:spcAft>
            </a:pPr>
            <a:endParaRPr lang="en-US">
              <a:solidFill>
                <a:srgbClr val="000000"/>
              </a:solidFill>
              <a:latin typeface="Arial" panose="020B0604020202020204" pitchFamily="34" charset="0"/>
              <a:ea typeface="MS PGothic" panose="020B0600070205080204" pitchFamily="34" charset="-128"/>
            </a:endParaRPr>
          </a:p>
        </p:txBody>
      </p:sp>
      <p:sp>
        <p:nvSpPr>
          <p:cNvPr id="4104" name="AutoShape 8"/>
          <p:cNvSpPr>
            <a:spLocks noChangeArrowheads="1"/>
          </p:cNvSpPr>
          <p:nvPr/>
        </p:nvSpPr>
        <p:spPr bwMode="auto">
          <a:xfrm>
            <a:off x="5591178" y="2636839"/>
            <a:ext cx="1008063" cy="3744912"/>
          </a:xfrm>
          <a:prstGeom prst="upArrow">
            <a:avLst>
              <a:gd name="adj1" fmla="val 50000"/>
              <a:gd name="adj2" fmla="val 92874"/>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sp3d>
        </p:spPr>
        <p:txBody>
          <a:bodyPr wrap="none" anchor="ctr">
            <a:flatTx/>
          </a:bodyPr>
          <a:lstStyle/>
          <a:p>
            <a:pPr defTabSz="457200" eaLnBrk="0" fontAlgn="base" hangingPunct="0">
              <a:spcBef>
                <a:spcPct val="0"/>
              </a:spcBef>
              <a:spcAft>
                <a:spcPct val="0"/>
              </a:spcAft>
            </a:pPr>
            <a:endParaRPr lang="en-US">
              <a:solidFill>
                <a:srgbClr val="000000"/>
              </a:solidFill>
              <a:latin typeface="Arial" panose="020B0604020202020204" pitchFamily="34" charset="0"/>
              <a:ea typeface="MS PGothic" panose="020B0600070205080204" pitchFamily="34" charset="-128"/>
            </a:endParaRPr>
          </a:p>
        </p:txBody>
      </p:sp>
      <p:sp>
        <p:nvSpPr>
          <p:cNvPr id="4105" name="Text Box 9"/>
          <p:cNvSpPr txBox="1">
            <a:spLocks noChangeArrowheads="1"/>
          </p:cNvSpPr>
          <p:nvPr/>
        </p:nvSpPr>
        <p:spPr bwMode="auto">
          <a:xfrm>
            <a:off x="2666976" y="2924176"/>
            <a:ext cx="2349524" cy="984885"/>
          </a:xfrm>
          <a:prstGeom prst="rect">
            <a:avLst/>
          </a:prstGeom>
          <a:noFill/>
          <a:ln w="9525">
            <a:noFill/>
            <a:miter lim="800000"/>
            <a:headEnd/>
            <a:tailEnd/>
          </a:ln>
        </p:spPr>
        <p:txBody>
          <a:bodyPr wrap="square">
            <a:spAutoFit/>
          </a:bodyPr>
          <a:lstStyle/>
          <a:p>
            <a:pPr defTabSz="457200" eaLnBrk="0" fontAlgn="base" hangingPunct="0">
              <a:spcBef>
                <a:spcPct val="50000"/>
              </a:spcBef>
              <a:spcAft>
                <a:spcPct val="0"/>
              </a:spcAft>
            </a:pPr>
            <a:r>
              <a:rPr lang="en-GB" b="1">
                <a:solidFill>
                  <a:srgbClr val="AFC828">
                    <a:lumMod val="50000"/>
                  </a:srgbClr>
                </a:solidFill>
                <a:latin typeface="Arial" panose="020B0604020202020204" pitchFamily="34" charset="0"/>
                <a:ea typeface="MS PGothic" panose="020B0600070205080204" pitchFamily="34" charset="-128"/>
              </a:rPr>
              <a:t>Confirmation</a:t>
            </a:r>
          </a:p>
          <a:p>
            <a:pPr defTabSz="457200" eaLnBrk="0" fontAlgn="base" hangingPunct="0">
              <a:spcBef>
                <a:spcPct val="50000"/>
              </a:spcBef>
              <a:spcAft>
                <a:spcPct val="0"/>
              </a:spcAft>
            </a:pPr>
            <a:r>
              <a:rPr lang="en-GB" sz="1600">
                <a:solidFill>
                  <a:srgbClr val="000000"/>
                </a:solidFill>
                <a:latin typeface="Arial" panose="020B0604020202020204" pitchFamily="34" charset="0"/>
                <a:ea typeface="MS PGothic" panose="020B0600070205080204" pitchFamily="34" charset="-128"/>
              </a:rPr>
              <a:t>Pre existing images                 become reality</a:t>
            </a:r>
            <a:endParaRPr lang="en-US" sz="1600">
              <a:solidFill>
                <a:srgbClr val="000000"/>
              </a:solidFill>
              <a:latin typeface="Arial" panose="020B0604020202020204" pitchFamily="34" charset="0"/>
              <a:ea typeface="MS PGothic" panose="020B0600070205080204" pitchFamily="34" charset="-128"/>
            </a:endParaRPr>
          </a:p>
        </p:txBody>
      </p:sp>
      <p:sp>
        <p:nvSpPr>
          <p:cNvPr id="4106" name="Text Box 10"/>
          <p:cNvSpPr txBox="1">
            <a:spLocks noChangeArrowheads="1"/>
          </p:cNvSpPr>
          <p:nvPr/>
        </p:nvSpPr>
        <p:spPr bwMode="auto">
          <a:xfrm>
            <a:off x="7239008" y="2857496"/>
            <a:ext cx="2635276" cy="1231106"/>
          </a:xfrm>
          <a:prstGeom prst="rect">
            <a:avLst/>
          </a:prstGeom>
          <a:noFill/>
          <a:ln w="9525">
            <a:noFill/>
            <a:miter lim="800000"/>
            <a:headEnd/>
            <a:tailEnd/>
          </a:ln>
        </p:spPr>
        <p:txBody>
          <a:bodyPr wrap="square">
            <a:spAutoFit/>
          </a:bodyPr>
          <a:lstStyle/>
          <a:p>
            <a:pPr algn="r" defTabSz="457200" eaLnBrk="0" fontAlgn="base" hangingPunct="0">
              <a:spcBef>
                <a:spcPct val="50000"/>
              </a:spcBef>
              <a:spcAft>
                <a:spcPct val="0"/>
              </a:spcAft>
            </a:pPr>
            <a:r>
              <a:rPr lang="en-GB" b="1">
                <a:solidFill>
                  <a:srgbClr val="AFC828">
                    <a:lumMod val="50000"/>
                  </a:srgbClr>
                </a:solidFill>
                <a:latin typeface="Arial" panose="020B0604020202020204" pitchFamily="34" charset="0"/>
                <a:ea typeface="MS PGothic" panose="020B0600070205080204" pitchFamily="34" charset="-128"/>
              </a:rPr>
              <a:t>Growth</a:t>
            </a:r>
          </a:p>
          <a:p>
            <a:pPr defTabSz="457200" eaLnBrk="0" fontAlgn="base" hangingPunct="0">
              <a:spcBef>
                <a:spcPct val="50000"/>
              </a:spcBef>
              <a:spcAft>
                <a:spcPct val="0"/>
              </a:spcAft>
            </a:pPr>
            <a:r>
              <a:rPr lang="en-GB" sz="1600">
                <a:solidFill>
                  <a:srgbClr val="000000"/>
                </a:solidFill>
                <a:latin typeface="Arial" panose="020B0604020202020204" pitchFamily="34" charset="0"/>
                <a:ea typeface="MS PGothic" panose="020B0600070205080204" pitchFamily="34" charset="-128"/>
              </a:rPr>
              <a:t>Growth through development of new knowledge and images</a:t>
            </a:r>
            <a:endParaRPr lang="en-US" sz="1600">
              <a:solidFill>
                <a:srgbClr val="000000"/>
              </a:solidFill>
              <a:latin typeface="Arial" panose="020B0604020202020204" pitchFamily="34" charset="0"/>
              <a:ea typeface="MS PGothic" panose="020B0600070205080204" pitchFamily="34" charset="-128"/>
            </a:endParaRPr>
          </a:p>
        </p:txBody>
      </p:sp>
      <p:sp>
        <p:nvSpPr>
          <p:cNvPr id="4107" name="Text Box 11"/>
          <p:cNvSpPr txBox="1">
            <a:spLocks noChangeArrowheads="1"/>
          </p:cNvSpPr>
          <p:nvPr/>
        </p:nvSpPr>
        <p:spPr bwMode="auto">
          <a:xfrm>
            <a:off x="2666976" y="4941888"/>
            <a:ext cx="2781324" cy="1231106"/>
          </a:xfrm>
          <a:prstGeom prst="rect">
            <a:avLst/>
          </a:prstGeom>
          <a:noFill/>
          <a:ln w="9525">
            <a:noFill/>
            <a:miter lim="800000"/>
            <a:headEnd/>
            <a:tailEnd/>
          </a:ln>
        </p:spPr>
        <p:txBody>
          <a:bodyPr wrap="square">
            <a:spAutoFit/>
          </a:bodyPr>
          <a:lstStyle/>
          <a:p>
            <a:pPr defTabSz="457200" eaLnBrk="0" fontAlgn="base" hangingPunct="0">
              <a:spcBef>
                <a:spcPct val="50000"/>
              </a:spcBef>
              <a:spcAft>
                <a:spcPct val="0"/>
              </a:spcAft>
            </a:pPr>
            <a:r>
              <a:rPr lang="en-GB" b="1">
                <a:solidFill>
                  <a:srgbClr val="AFC828">
                    <a:lumMod val="50000"/>
                  </a:srgbClr>
                </a:solidFill>
                <a:latin typeface="Arial" panose="020B0604020202020204" pitchFamily="34" charset="0"/>
                <a:ea typeface="MS PGothic" panose="020B0600070205080204" pitchFamily="34" charset="-128"/>
              </a:rPr>
              <a:t>Stasis</a:t>
            </a:r>
          </a:p>
          <a:p>
            <a:pPr defTabSz="457200" eaLnBrk="0" fontAlgn="base" hangingPunct="0">
              <a:spcBef>
                <a:spcPct val="50000"/>
              </a:spcBef>
              <a:spcAft>
                <a:spcPct val="0"/>
              </a:spcAft>
            </a:pPr>
            <a:r>
              <a:rPr lang="en-GB" sz="1600">
                <a:solidFill>
                  <a:srgbClr val="000000"/>
                </a:solidFill>
                <a:latin typeface="Arial" panose="020B0604020202020204" pitchFamily="34" charset="0"/>
                <a:ea typeface="MS PGothic" panose="020B0600070205080204" pitchFamily="34" charset="-128"/>
              </a:rPr>
              <a:t>No encouragement to consider or reflect on knowledge or images</a:t>
            </a:r>
            <a:endParaRPr lang="en-US" sz="1600">
              <a:solidFill>
                <a:srgbClr val="000000"/>
              </a:solidFill>
              <a:latin typeface="Arial" panose="020B0604020202020204" pitchFamily="34" charset="0"/>
              <a:ea typeface="MS PGothic" panose="020B0600070205080204" pitchFamily="34" charset="-128"/>
            </a:endParaRPr>
          </a:p>
        </p:txBody>
      </p:sp>
      <p:sp>
        <p:nvSpPr>
          <p:cNvPr id="4108" name="Text Box 12"/>
          <p:cNvSpPr txBox="1">
            <a:spLocks noChangeArrowheads="1"/>
          </p:cNvSpPr>
          <p:nvPr/>
        </p:nvSpPr>
        <p:spPr bwMode="auto">
          <a:xfrm>
            <a:off x="7381887" y="5000637"/>
            <a:ext cx="2605077" cy="1231106"/>
          </a:xfrm>
          <a:prstGeom prst="rect">
            <a:avLst/>
          </a:prstGeom>
          <a:noFill/>
          <a:ln w="9525">
            <a:noFill/>
            <a:miter lim="800000"/>
            <a:headEnd/>
            <a:tailEnd/>
          </a:ln>
        </p:spPr>
        <p:txBody>
          <a:bodyPr wrap="square">
            <a:spAutoFit/>
          </a:bodyPr>
          <a:lstStyle/>
          <a:p>
            <a:pPr algn="r" defTabSz="457200" eaLnBrk="0" fontAlgn="base" hangingPunct="0">
              <a:spcBef>
                <a:spcPct val="50000"/>
              </a:spcBef>
              <a:spcAft>
                <a:spcPct val="0"/>
              </a:spcAft>
            </a:pPr>
            <a:r>
              <a:rPr lang="en-GB" b="1">
                <a:solidFill>
                  <a:srgbClr val="AFC828">
                    <a:lumMod val="50000"/>
                  </a:srgbClr>
                </a:solidFill>
                <a:latin typeface="Arial" panose="020B0604020202020204" pitchFamily="34" charset="0"/>
                <a:ea typeface="MS PGothic" panose="020B0600070205080204" pitchFamily="34" charset="-128"/>
              </a:rPr>
              <a:t>Retreat</a:t>
            </a:r>
          </a:p>
          <a:p>
            <a:pPr defTabSz="457200" eaLnBrk="0" fontAlgn="base" hangingPunct="0">
              <a:spcBef>
                <a:spcPct val="50000"/>
              </a:spcBef>
              <a:spcAft>
                <a:spcPct val="0"/>
              </a:spcAft>
            </a:pPr>
            <a:r>
              <a:rPr lang="en-GB" sz="1600">
                <a:solidFill>
                  <a:srgbClr val="000000"/>
                </a:solidFill>
                <a:latin typeface="Arial" panose="020B0604020202020204" pitchFamily="34" charset="0"/>
                <a:ea typeface="MS PGothic" panose="020B0600070205080204" pitchFamily="34" charset="-128"/>
              </a:rPr>
              <a:t>Withdrawal from mentoring and no possible growth</a:t>
            </a:r>
            <a:endParaRPr lang="en-US" sz="1600">
              <a:solidFill>
                <a:srgbClr val="000000"/>
              </a:solidFill>
              <a:latin typeface="Arial" panose="020B0604020202020204" pitchFamily="34" charset="0"/>
              <a:ea typeface="MS PGothic" panose="020B0600070205080204" pitchFamily="34" charset="-128"/>
            </a:endParaRPr>
          </a:p>
        </p:txBody>
      </p:sp>
      <p:sp>
        <p:nvSpPr>
          <p:cNvPr id="4109" name="Text Box 13"/>
          <p:cNvSpPr txBox="1">
            <a:spLocks noChangeArrowheads="1"/>
          </p:cNvSpPr>
          <p:nvPr/>
        </p:nvSpPr>
        <p:spPr bwMode="auto">
          <a:xfrm>
            <a:off x="3935416" y="4365625"/>
            <a:ext cx="1368425" cy="369332"/>
          </a:xfrm>
          <a:prstGeom prst="rect">
            <a:avLst/>
          </a:prstGeom>
          <a:noFill/>
          <a:ln w="9525">
            <a:noFill/>
            <a:miter lim="800000"/>
            <a:headEnd/>
            <a:tailEnd/>
          </a:ln>
        </p:spPr>
        <p:txBody>
          <a:bodyPr>
            <a:spAutoFit/>
          </a:bodyPr>
          <a:lstStyle/>
          <a:p>
            <a:pPr defTabSz="457200" eaLnBrk="0" fontAlgn="base" hangingPunct="0">
              <a:spcBef>
                <a:spcPct val="50000"/>
              </a:spcBef>
              <a:spcAft>
                <a:spcPct val="0"/>
              </a:spcAft>
            </a:pPr>
            <a:r>
              <a:rPr lang="en-GB">
                <a:solidFill>
                  <a:srgbClr val="000000"/>
                </a:solidFill>
                <a:latin typeface="Arial" panose="020B0604020202020204" pitchFamily="34" charset="0"/>
                <a:ea typeface="MS PGothic" panose="020B0600070205080204" pitchFamily="34" charset="-128"/>
              </a:rPr>
              <a:t>Challenge</a:t>
            </a:r>
            <a:endParaRPr lang="en-US">
              <a:solidFill>
                <a:srgbClr val="000000"/>
              </a:solidFill>
              <a:latin typeface="Arial" panose="020B0604020202020204" pitchFamily="34" charset="0"/>
              <a:ea typeface="MS PGothic" panose="020B0600070205080204" pitchFamily="34" charset="-128"/>
            </a:endParaRPr>
          </a:p>
        </p:txBody>
      </p:sp>
      <p:sp>
        <p:nvSpPr>
          <p:cNvPr id="4110" name="Text Box 14"/>
          <p:cNvSpPr txBox="1">
            <a:spLocks noChangeArrowheads="1"/>
          </p:cNvSpPr>
          <p:nvPr/>
        </p:nvSpPr>
        <p:spPr bwMode="auto">
          <a:xfrm rot="-5400000">
            <a:off x="5199065" y="4181477"/>
            <a:ext cx="1728787" cy="366713"/>
          </a:xfrm>
          <a:prstGeom prst="rect">
            <a:avLst/>
          </a:prstGeom>
          <a:noFill/>
          <a:ln w="9525">
            <a:noFill/>
            <a:miter lim="800000"/>
            <a:headEnd/>
            <a:tailEnd/>
          </a:ln>
        </p:spPr>
        <p:txBody>
          <a:bodyPr>
            <a:spAutoFit/>
          </a:bodyPr>
          <a:lstStyle/>
          <a:p>
            <a:pPr defTabSz="457200" eaLnBrk="0" fontAlgn="base" hangingPunct="0">
              <a:spcBef>
                <a:spcPct val="50000"/>
              </a:spcBef>
              <a:spcAft>
                <a:spcPct val="0"/>
              </a:spcAft>
            </a:pPr>
            <a:r>
              <a:rPr lang="en-GB">
                <a:solidFill>
                  <a:srgbClr val="000000"/>
                </a:solidFill>
                <a:latin typeface="Arial" panose="020B0604020202020204" pitchFamily="34" charset="0"/>
                <a:ea typeface="MS PGothic" panose="020B0600070205080204" pitchFamily="34" charset="-128"/>
              </a:rPr>
              <a:t>Support</a:t>
            </a:r>
            <a:endParaRPr lang="en-US">
              <a:solidFill>
                <a:srgbClr val="000000"/>
              </a:solidFill>
              <a:latin typeface="Arial" panose="020B0604020202020204" pitchFamily="34" charset="0"/>
              <a:ea typeface="MS PGothic" panose="020B0600070205080204" pitchFamily="34" charset="-128"/>
            </a:endParaRPr>
          </a:p>
        </p:txBody>
      </p:sp>
      <p:sp>
        <p:nvSpPr>
          <p:cNvPr id="4111" name="Text Box 15"/>
          <p:cNvSpPr txBox="1">
            <a:spLocks noChangeArrowheads="1"/>
          </p:cNvSpPr>
          <p:nvPr/>
        </p:nvSpPr>
        <p:spPr bwMode="auto">
          <a:xfrm>
            <a:off x="2927350" y="4437064"/>
            <a:ext cx="431800" cy="276999"/>
          </a:xfrm>
          <a:prstGeom prst="rect">
            <a:avLst/>
          </a:prstGeom>
          <a:noFill/>
          <a:ln w="9525">
            <a:noFill/>
            <a:miter lim="800000"/>
            <a:headEnd/>
            <a:tailEnd/>
          </a:ln>
        </p:spPr>
        <p:txBody>
          <a:bodyPr>
            <a:spAutoFit/>
          </a:bodyPr>
          <a:lstStyle/>
          <a:p>
            <a:pPr defTabSz="457200" eaLnBrk="0" fontAlgn="base" hangingPunct="0">
              <a:spcBef>
                <a:spcPct val="50000"/>
              </a:spcBef>
              <a:spcAft>
                <a:spcPct val="0"/>
              </a:spcAft>
            </a:pPr>
            <a:r>
              <a:rPr lang="en-GB" sz="1200">
                <a:solidFill>
                  <a:srgbClr val="000000"/>
                </a:solidFill>
                <a:latin typeface="Arial" panose="020B0604020202020204" pitchFamily="34" charset="0"/>
                <a:ea typeface="MS PGothic" panose="020B0600070205080204" pitchFamily="34" charset="-128"/>
              </a:rPr>
              <a:t>low</a:t>
            </a:r>
            <a:endParaRPr lang="en-US" sz="1200">
              <a:solidFill>
                <a:srgbClr val="000000"/>
              </a:solidFill>
              <a:latin typeface="Arial" panose="020B0604020202020204" pitchFamily="34" charset="0"/>
              <a:ea typeface="MS PGothic" panose="020B0600070205080204" pitchFamily="34" charset="-128"/>
            </a:endParaRPr>
          </a:p>
        </p:txBody>
      </p:sp>
      <p:sp>
        <p:nvSpPr>
          <p:cNvPr id="4112" name="Text Box 16"/>
          <p:cNvSpPr txBox="1">
            <a:spLocks noChangeArrowheads="1"/>
          </p:cNvSpPr>
          <p:nvPr/>
        </p:nvSpPr>
        <p:spPr bwMode="auto">
          <a:xfrm>
            <a:off x="5880100" y="6021390"/>
            <a:ext cx="431800" cy="276999"/>
          </a:xfrm>
          <a:prstGeom prst="rect">
            <a:avLst/>
          </a:prstGeom>
          <a:noFill/>
          <a:ln w="9525">
            <a:noFill/>
            <a:miter lim="800000"/>
            <a:headEnd/>
            <a:tailEnd/>
          </a:ln>
        </p:spPr>
        <p:txBody>
          <a:bodyPr>
            <a:spAutoFit/>
          </a:bodyPr>
          <a:lstStyle/>
          <a:p>
            <a:pPr defTabSz="457200" eaLnBrk="0" fontAlgn="base" hangingPunct="0">
              <a:spcBef>
                <a:spcPct val="50000"/>
              </a:spcBef>
              <a:spcAft>
                <a:spcPct val="0"/>
              </a:spcAft>
            </a:pPr>
            <a:r>
              <a:rPr lang="en-GB" sz="1200">
                <a:solidFill>
                  <a:srgbClr val="000000"/>
                </a:solidFill>
                <a:latin typeface="Arial" panose="020B0604020202020204" pitchFamily="34" charset="0"/>
                <a:ea typeface="MS PGothic" panose="020B0600070205080204" pitchFamily="34" charset="-128"/>
              </a:rPr>
              <a:t>low</a:t>
            </a:r>
            <a:endParaRPr lang="en-US" sz="1200">
              <a:solidFill>
                <a:srgbClr val="000000"/>
              </a:solidFill>
              <a:latin typeface="Arial" panose="020B0604020202020204" pitchFamily="34" charset="0"/>
              <a:ea typeface="MS PGothic" panose="020B0600070205080204" pitchFamily="34" charset="-128"/>
            </a:endParaRPr>
          </a:p>
        </p:txBody>
      </p:sp>
      <p:sp>
        <p:nvSpPr>
          <p:cNvPr id="4113" name="Text Box 17"/>
          <p:cNvSpPr txBox="1">
            <a:spLocks noChangeArrowheads="1"/>
          </p:cNvSpPr>
          <p:nvPr/>
        </p:nvSpPr>
        <p:spPr bwMode="auto">
          <a:xfrm>
            <a:off x="8167705" y="4429134"/>
            <a:ext cx="719137" cy="276999"/>
          </a:xfrm>
          <a:prstGeom prst="rect">
            <a:avLst/>
          </a:prstGeom>
          <a:noFill/>
          <a:ln w="9525">
            <a:noFill/>
            <a:miter lim="800000"/>
            <a:headEnd/>
            <a:tailEnd/>
          </a:ln>
        </p:spPr>
        <p:txBody>
          <a:bodyPr>
            <a:spAutoFit/>
          </a:bodyPr>
          <a:lstStyle/>
          <a:p>
            <a:pPr defTabSz="457200" eaLnBrk="0" fontAlgn="base" hangingPunct="0">
              <a:spcBef>
                <a:spcPct val="50000"/>
              </a:spcBef>
              <a:spcAft>
                <a:spcPct val="0"/>
              </a:spcAft>
            </a:pPr>
            <a:r>
              <a:rPr lang="en-GB" sz="1200">
                <a:solidFill>
                  <a:srgbClr val="000000"/>
                </a:solidFill>
                <a:latin typeface="Arial" panose="020B0604020202020204" pitchFamily="34" charset="0"/>
                <a:ea typeface="MS PGothic" panose="020B0600070205080204" pitchFamily="34" charset="-128"/>
              </a:rPr>
              <a:t>high</a:t>
            </a:r>
            <a:endParaRPr lang="en-US" sz="1200">
              <a:solidFill>
                <a:srgbClr val="000000"/>
              </a:solidFill>
              <a:latin typeface="Arial" panose="020B0604020202020204" pitchFamily="34" charset="0"/>
              <a:ea typeface="MS PGothic" panose="020B0600070205080204" pitchFamily="34" charset="-128"/>
            </a:endParaRPr>
          </a:p>
        </p:txBody>
      </p:sp>
      <p:sp>
        <p:nvSpPr>
          <p:cNvPr id="4114" name="Text Box 18"/>
          <p:cNvSpPr txBox="1">
            <a:spLocks noChangeArrowheads="1"/>
          </p:cNvSpPr>
          <p:nvPr/>
        </p:nvSpPr>
        <p:spPr bwMode="auto">
          <a:xfrm>
            <a:off x="5735641" y="2997202"/>
            <a:ext cx="719137" cy="276999"/>
          </a:xfrm>
          <a:prstGeom prst="rect">
            <a:avLst/>
          </a:prstGeom>
          <a:noFill/>
          <a:ln w="9525">
            <a:noFill/>
            <a:miter lim="800000"/>
            <a:headEnd/>
            <a:tailEnd/>
          </a:ln>
        </p:spPr>
        <p:txBody>
          <a:bodyPr>
            <a:spAutoFit/>
          </a:bodyPr>
          <a:lstStyle/>
          <a:p>
            <a:pPr algn="ctr" defTabSz="457200" eaLnBrk="0" fontAlgn="base" hangingPunct="0">
              <a:spcBef>
                <a:spcPct val="50000"/>
              </a:spcBef>
              <a:spcAft>
                <a:spcPct val="0"/>
              </a:spcAft>
            </a:pPr>
            <a:r>
              <a:rPr lang="en-GB" sz="1200">
                <a:solidFill>
                  <a:srgbClr val="000000"/>
                </a:solidFill>
                <a:latin typeface="Arial" panose="020B0604020202020204" pitchFamily="34" charset="0"/>
                <a:ea typeface="MS PGothic" panose="020B0600070205080204" pitchFamily="34" charset="-128"/>
              </a:rPr>
              <a:t>high</a:t>
            </a:r>
            <a:endParaRPr lang="en-US" sz="1200">
              <a:solidFill>
                <a:srgbClr val="000000"/>
              </a:solidFill>
              <a:latin typeface="Arial" panose="020B0604020202020204" pitchFamily="34" charset="0"/>
              <a:ea typeface="MS PGothic" panose="020B0600070205080204" pitchFamily="34" charset="-128"/>
            </a:endParaRPr>
          </a:p>
        </p:txBody>
      </p:sp>
      <p:sp>
        <p:nvSpPr>
          <p:cNvPr id="4122" name="Text Box 26"/>
          <p:cNvSpPr txBox="1">
            <a:spLocks noChangeArrowheads="1"/>
          </p:cNvSpPr>
          <p:nvPr/>
        </p:nvSpPr>
        <p:spPr bwMode="auto">
          <a:xfrm>
            <a:off x="6738945" y="6429399"/>
            <a:ext cx="2447925" cy="246221"/>
          </a:xfrm>
          <a:prstGeom prst="rect">
            <a:avLst/>
          </a:prstGeom>
          <a:noFill/>
          <a:ln w="9525">
            <a:noFill/>
            <a:miter lim="800000"/>
            <a:headEnd/>
            <a:tailEnd/>
          </a:ln>
        </p:spPr>
        <p:txBody>
          <a:bodyPr>
            <a:spAutoFit/>
          </a:bodyPr>
          <a:lstStyle/>
          <a:p>
            <a:pPr defTabSz="457200" eaLnBrk="0" fontAlgn="base" hangingPunct="0">
              <a:spcBef>
                <a:spcPct val="50000"/>
              </a:spcBef>
              <a:spcAft>
                <a:spcPct val="0"/>
              </a:spcAft>
            </a:pPr>
            <a:r>
              <a:rPr lang="en-GB" sz="1000">
                <a:solidFill>
                  <a:srgbClr val="000000"/>
                </a:solidFill>
                <a:latin typeface="Arial" panose="020B0604020202020204" pitchFamily="34" charset="0"/>
                <a:ea typeface="MS PGothic" panose="020B0600070205080204" pitchFamily="34" charset="-128"/>
              </a:rPr>
              <a:t>After Martin (1966), </a:t>
            </a:r>
            <a:r>
              <a:rPr lang="en-GB" sz="1000" err="1">
                <a:solidFill>
                  <a:srgbClr val="000000"/>
                </a:solidFill>
                <a:latin typeface="Arial" panose="020B0604020202020204" pitchFamily="34" charset="0"/>
                <a:ea typeface="MS PGothic" panose="020B0600070205080204" pitchFamily="34" charset="-128"/>
              </a:rPr>
              <a:t>Daloz</a:t>
            </a:r>
            <a:r>
              <a:rPr lang="en-GB" sz="1000">
                <a:solidFill>
                  <a:srgbClr val="000000"/>
                </a:solidFill>
                <a:latin typeface="Arial" panose="020B0604020202020204" pitchFamily="34" charset="0"/>
                <a:ea typeface="MS PGothic" panose="020B0600070205080204" pitchFamily="34" charset="-128"/>
              </a:rPr>
              <a:t> (1986)</a:t>
            </a:r>
            <a:endParaRPr lang="en-US" sz="1000">
              <a:solidFill>
                <a:srgbClr val="000000"/>
              </a:solidFill>
              <a:latin typeface="Arial" panose="020B0604020202020204" pitchFamily="34" charset="0"/>
              <a:ea typeface="MS PGothic" panose="020B0600070205080204" pitchFamily="34" charset="-128"/>
            </a:endParaRPr>
          </a:p>
        </p:txBody>
      </p:sp>
      <p:sp>
        <p:nvSpPr>
          <p:cNvPr id="4121" name="Oval 25"/>
          <p:cNvSpPr>
            <a:spLocks noChangeArrowheads="1"/>
          </p:cNvSpPr>
          <p:nvPr/>
        </p:nvSpPr>
        <p:spPr bwMode="auto">
          <a:xfrm>
            <a:off x="6596069" y="2143117"/>
            <a:ext cx="3678233" cy="2592388"/>
          </a:xfrm>
          <a:prstGeom prst="ellipse">
            <a:avLst/>
          </a:prstGeom>
          <a:noFill/>
          <a:ln w="57150">
            <a:solidFill>
              <a:srgbClr val="FFFF00"/>
            </a:solidFill>
            <a:round/>
            <a:headEnd/>
            <a:tailEnd/>
          </a:ln>
          <a:scene3d>
            <a:camera prst="legacyPerspectiveFront">
              <a:rot lat="20099996" lon="1500000" rev="0"/>
            </a:camera>
            <a:lightRig rig="legacyFlat4" dir="b"/>
          </a:scene3d>
          <a:sp3d extrusionH="430200" prstMaterial="legacyMatte">
            <a:bevelT w="13500" h="13500" prst="angle"/>
            <a:bevelB w="13500" h="13500" prst="angle"/>
            <a:extrusionClr>
              <a:srgbClr val="FFFF00"/>
            </a:extrusionClr>
          </a:sp3d>
        </p:spPr>
        <p:txBody>
          <a:bodyPr wrap="none" anchor="ctr">
            <a:flatTx/>
          </a:bodyPr>
          <a:lstStyle/>
          <a:p>
            <a:pPr defTabSz="457200" eaLnBrk="0" fontAlgn="base" hangingPunct="0">
              <a:spcBef>
                <a:spcPct val="0"/>
              </a:spcBef>
              <a:spcAft>
                <a:spcPct val="0"/>
              </a:spcAft>
            </a:pPr>
            <a:endParaRPr lang="en-US">
              <a:solidFill>
                <a:srgbClr val="000000"/>
              </a:solidFill>
              <a:latin typeface="Arial" panose="020B0604020202020204" pitchFamily="34" charset="0"/>
              <a:ea typeface="MS PGothic" panose="020B0600070205080204" pitchFamily="34" charset="-128"/>
            </a:endParaRPr>
          </a:p>
        </p:txBody>
      </p:sp>
      <p:sp>
        <p:nvSpPr>
          <p:cNvPr id="18" name="Rectangle 12"/>
          <p:cNvSpPr>
            <a:spLocks noChangeAspect="1" noChangeArrowheads="1"/>
          </p:cNvSpPr>
          <p:nvPr/>
        </p:nvSpPr>
        <p:spPr bwMode="auto">
          <a:xfrm>
            <a:off x="1524000" y="0"/>
            <a:ext cx="9144000" cy="12700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457200" fontAlgn="base">
              <a:spcBef>
                <a:spcPct val="0"/>
              </a:spcBef>
              <a:spcAft>
                <a:spcPct val="0"/>
              </a:spcAft>
            </a:pPr>
            <a:r>
              <a:rPr lang="en-GB" altLang="en-US" sz="3600" b="1">
                <a:solidFill>
                  <a:srgbClr val="051B35"/>
                </a:solidFill>
                <a:latin typeface="Arial" panose="020B0604020202020204" pitchFamily="34" charset="0"/>
                <a:ea typeface="MS PGothic" panose="020B0600070205080204" pitchFamily="34" charset="-128"/>
              </a:rPr>
              <a:t>Vital: balancing support and challenge</a:t>
            </a:r>
          </a:p>
        </p:txBody>
      </p:sp>
    </p:spTree>
    <p:extLst>
      <p:ext uri="{BB962C8B-B14F-4D97-AF65-F5344CB8AC3E}">
        <p14:creationId xmlns:p14="http://schemas.microsoft.com/office/powerpoint/2010/main" val="2167301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3000"/>
                                  </p:stCondLst>
                                  <p:childTnLst>
                                    <p:set>
                                      <p:cBhvr>
                                        <p:cTn id="6" dur="1" fill="hold">
                                          <p:stCondLst>
                                            <p:cond delay="0"/>
                                          </p:stCondLst>
                                        </p:cTn>
                                        <p:tgtEl>
                                          <p:spTgt spid="4103"/>
                                        </p:tgtEl>
                                        <p:attrNameLst>
                                          <p:attrName>style.visibility</p:attrName>
                                        </p:attrNameLst>
                                      </p:cBhvr>
                                      <p:to>
                                        <p:strVal val="visible"/>
                                      </p:to>
                                    </p:set>
                                    <p:animEffect transition="in" filter="dissolve">
                                      <p:cBhvr>
                                        <p:cTn id="7" dur="2000"/>
                                        <p:tgtEl>
                                          <p:spTgt spid="4103"/>
                                        </p:tgtEl>
                                      </p:cBhvr>
                                    </p:animEffect>
                                  </p:childTnLst>
                                </p:cTn>
                              </p:par>
                            </p:childTnLst>
                          </p:cTn>
                        </p:par>
                        <p:par>
                          <p:cTn id="8" fill="hold">
                            <p:stCondLst>
                              <p:cond delay="5000"/>
                            </p:stCondLst>
                            <p:childTnLst>
                              <p:par>
                                <p:cTn id="9" presetID="9" presetClass="entr" presetSubtype="0" fill="hold" grpId="0" nodeType="afterEffect">
                                  <p:stCondLst>
                                    <p:cond delay="0"/>
                                  </p:stCondLst>
                                  <p:childTnLst>
                                    <p:set>
                                      <p:cBhvr>
                                        <p:cTn id="10" dur="1" fill="hold">
                                          <p:stCondLst>
                                            <p:cond delay="0"/>
                                          </p:stCondLst>
                                        </p:cTn>
                                        <p:tgtEl>
                                          <p:spTgt spid="4109"/>
                                        </p:tgtEl>
                                        <p:attrNameLst>
                                          <p:attrName>style.visibility</p:attrName>
                                        </p:attrNameLst>
                                      </p:cBhvr>
                                      <p:to>
                                        <p:strVal val="visible"/>
                                      </p:to>
                                    </p:set>
                                    <p:animEffect transition="in" filter="dissolve">
                                      <p:cBhvr>
                                        <p:cTn id="11" dur="500"/>
                                        <p:tgtEl>
                                          <p:spTgt spid="4109"/>
                                        </p:tgtEl>
                                      </p:cBhvr>
                                    </p:animEffect>
                                  </p:childTnLst>
                                </p:cTn>
                              </p:par>
                              <p:par>
                                <p:cTn id="12" presetID="9" presetClass="entr" presetSubtype="0" fill="hold" grpId="0" nodeType="withEffect">
                                  <p:stCondLst>
                                    <p:cond delay="0"/>
                                  </p:stCondLst>
                                  <p:childTnLst>
                                    <p:set>
                                      <p:cBhvr>
                                        <p:cTn id="13" dur="1" fill="hold">
                                          <p:stCondLst>
                                            <p:cond delay="0"/>
                                          </p:stCondLst>
                                        </p:cTn>
                                        <p:tgtEl>
                                          <p:spTgt spid="4111"/>
                                        </p:tgtEl>
                                        <p:attrNameLst>
                                          <p:attrName>style.visibility</p:attrName>
                                        </p:attrNameLst>
                                      </p:cBhvr>
                                      <p:to>
                                        <p:strVal val="visible"/>
                                      </p:to>
                                    </p:set>
                                    <p:animEffect transition="in" filter="dissolve">
                                      <p:cBhvr>
                                        <p:cTn id="14" dur="500"/>
                                        <p:tgtEl>
                                          <p:spTgt spid="4111"/>
                                        </p:tgtEl>
                                      </p:cBhvr>
                                    </p:animEffect>
                                  </p:childTnLst>
                                </p:cTn>
                              </p:par>
                              <p:par>
                                <p:cTn id="15" presetID="9" presetClass="entr" presetSubtype="0" fill="hold" grpId="0" nodeType="withEffect">
                                  <p:stCondLst>
                                    <p:cond delay="0"/>
                                  </p:stCondLst>
                                  <p:childTnLst>
                                    <p:set>
                                      <p:cBhvr>
                                        <p:cTn id="16" dur="1" fill="hold">
                                          <p:stCondLst>
                                            <p:cond delay="0"/>
                                          </p:stCondLst>
                                        </p:cTn>
                                        <p:tgtEl>
                                          <p:spTgt spid="4113"/>
                                        </p:tgtEl>
                                        <p:attrNameLst>
                                          <p:attrName>style.visibility</p:attrName>
                                        </p:attrNameLst>
                                      </p:cBhvr>
                                      <p:to>
                                        <p:strVal val="visible"/>
                                      </p:to>
                                    </p:set>
                                    <p:animEffect transition="in" filter="dissolve">
                                      <p:cBhvr>
                                        <p:cTn id="17" dur="500"/>
                                        <p:tgtEl>
                                          <p:spTgt spid="4113"/>
                                        </p:tgtEl>
                                      </p:cBhvr>
                                    </p:animEffect>
                                  </p:childTnLst>
                                </p:cTn>
                              </p:par>
                            </p:childTnLst>
                          </p:cTn>
                        </p:par>
                        <p:par>
                          <p:cTn id="18" fill="hold">
                            <p:stCondLst>
                              <p:cond delay="5500"/>
                            </p:stCondLst>
                            <p:childTnLst>
                              <p:par>
                                <p:cTn id="19" presetID="9" presetClass="entr" presetSubtype="0" fill="hold" grpId="0" nodeType="afterEffect">
                                  <p:stCondLst>
                                    <p:cond delay="1000"/>
                                  </p:stCondLst>
                                  <p:childTnLst>
                                    <p:set>
                                      <p:cBhvr>
                                        <p:cTn id="20" dur="1" fill="hold">
                                          <p:stCondLst>
                                            <p:cond delay="0"/>
                                          </p:stCondLst>
                                        </p:cTn>
                                        <p:tgtEl>
                                          <p:spTgt spid="4104"/>
                                        </p:tgtEl>
                                        <p:attrNameLst>
                                          <p:attrName>style.visibility</p:attrName>
                                        </p:attrNameLst>
                                      </p:cBhvr>
                                      <p:to>
                                        <p:strVal val="visible"/>
                                      </p:to>
                                    </p:set>
                                    <p:animEffect transition="in" filter="dissolve">
                                      <p:cBhvr>
                                        <p:cTn id="21" dur="2000"/>
                                        <p:tgtEl>
                                          <p:spTgt spid="4104"/>
                                        </p:tgtEl>
                                      </p:cBhvr>
                                    </p:animEffect>
                                  </p:childTnLst>
                                </p:cTn>
                              </p:par>
                            </p:childTnLst>
                          </p:cTn>
                        </p:par>
                        <p:par>
                          <p:cTn id="22" fill="hold">
                            <p:stCondLst>
                              <p:cond delay="8500"/>
                            </p:stCondLst>
                            <p:childTnLst>
                              <p:par>
                                <p:cTn id="23" presetID="9" presetClass="entr" presetSubtype="0" fill="hold" grpId="0" nodeType="afterEffect">
                                  <p:stCondLst>
                                    <p:cond delay="0"/>
                                  </p:stCondLst>
                                  <p:childTnLst>
                                    <p:set>
                                      <p:cBhvr>
                                        <p:cTn id="24" dur="1" fill="hold">
                                          <p:stCondLst>
                                            <p:cond delay="0"/>
                                          </p:stCondLst>
                                        </p:cTn>
                                        <p:tgtEl>
                                          <p:spTgt spid="4110"/>
                                        </p:tgtEl>
                                        <p:attrNameLst>
                                          <p:attrName>style.visibility</p:attrName>
                                        </p:attrNameLst>
                                      </p:cBhvr>
                                      <p:to>
                                        <p:strVal val="visible"/>
                                      </p:to>
                                    </p:set>
                                    <p:animEffect transition="in" filter="dissolve">
                                      <p:cBhvr>
                                        <p:cTn id="25" dur="500"/>
                                        <p:tgtEl>
                                          <p:spTgt spid="4110"/>
                                        </p:tgtEl>
                                      </p:cBhvr>
                                    </p:animEffect>
                                  </p:childTnLst>
                                </p:cTn>
                              </p:par>
                              <p:par>
                                <p:cTn id="26" presetID="9" presetClass="entr" presetSubtype="0" fill="hold" grpId="0" nodeType="withEffect">
                                  <p:stCondLst>
                                    <p:cond delay="1000"/>
                                  </p:stCondLst>
                                  <p:childTnLst>
                                    <p:set>
                                      <p:cBhvr>
                                        <p:cTn id="27" dur="1" fill="hold">
                                          <p:stCondLst>
                                            <p:cond delay="0"/>
                                          </p:stCondLst>
                                        </p:cTn>
                                        <p:tgtEl>
                                          <p:spTgt spid="4112"/>
                                        </p:tgtEl>
                                        <p:attrNameLst>
                                          <p:attrName>style.visibility</p:attrName>
                                        </p:attrNameLst>
                                      </p:cBhvr>
                                      <p:to>
                                        <p:strVal val="visible"/>
                                      </p:to>
                                    </p:set>
                                    <p:animEffect transition="in" filter="dissolve">
                                      <p:cBhvr>
                                        <p:cTn id="28" dur="500"/>
                                        <p:tgtEl>
                                          <p:spTgt spid="4112"/>
                                        </p:tgtEl>
                                      </p:cBhvr>
                                    </p:animEffect>
                                  </p:childTnLst>
                                </p:cTn>
                              </p:par>
                              <p:par>
                                <p:cTn id="29" presetID="9" presetClass="entr" presetSubtype="0" fill="hold" grpId="0" nodeType="withEffect">
                                  <p:stCondLst>
                                    <p:cond delay="1000"/>
                                  </p:stCondLst>
                                  <p:childTnLst>
                                    <p:set>
                                      <p:cBhvr>
                                        <p:cTn id="30" dur="1" fill="hold">
                                          <p:stCondLst>
                                            <p:cond delay="0"/>
                                          </p:stCondLst>
                                        </p:cTn>
                                        <p:tgtEl>
                                          <p:spTgt spid="4114"/>
                                        </p:tgtEl>
                                        <p:attrNameLst>
                                          <p:attrName>style.visibility</p:attrName>
                                        </p:attrNameLst>
                                      </p:cBhvr>
                                      <p:to>
                                        <p:strVal val="visible"/>
                                      </p:to>
                                    </p:set>
                                    <p:animEffect transition="in" filter="dissolve">
                                      <p:cBhvr>
                                        <p:cTn id="31" dur="500"/>
                                        <p:tgtEl>
                                          <p:spTgt spid="4114"/>
                                        </p:tgtEl>
                                      </p:cBhvr>
                                    </p:animEffect>
                                  </p:childTnLst>
                                </p:cTn>
                              </p:par>
                            </p:childTnLst>
                          </p:cTn>
                        </p:par>
                        <p:par>
                          <p:cTn id="32" fill="hold">
                            <p:stCondLst>
                              <p:cond delay="10000"/>
                            </p:stCondLst>
                            <p:childTnLst>
                              <p:par>
                                <p:cTn id="33" presetID="9" presetClass="entr" presetSubtype="0" fill="hold" grpId="0" nodeType="afterEffect">
                                  <p:stCondLst>
                                    <p:cond delay="3000"/>
                                  </p:stCondLst>
                                  <p:childTnLst>
                                    <p:set>
                                      <p:cBhvr>
                                        <p:cTn id="34" dur="1" fill="hold">
                                          <p:stCondLst>
                                            <p:cond delay="0"/>
                                          </p:stCondLst>
                                        </p:cTn>
                                        <p:tgtEl>
                                          <p:spTgt spid="4107"/>
                                        </p:tgtEl>
                                        <p:attrNameLst>
                                          <p:attrName>style.visibility</p:attrName>
                                        </p:attrNameLst>
                                      </p:cBhvr>
                                      <p:to>
                                        <p:strVal val="visible"/>
                                      </p:to>
                                    </p:set>
                                    <p:animEffect transition="in" filter="dissolve">
                                      <p:cBhvr>
                                        <p:cTn id="35" dur="2000"/>
                                        <p:tgtEl>
                                          <p:spTgt spid="4107"/>
                                        </p:tgtEl>
                                      </p:cBhvr>
                                    </p:animEffect>
                                  </p:childTnLst>
                                </p:cTn>
                              </p:par>
                            </p:childTnLst>
                          </p:cTn>
                        </p:par>
                        <p:par>
                          <p:cTn id="36" fill="hold">
                            <p:stCondLst>
                              <p:cond delay="15000"/>
                            </p:stCondLst>
                            <p:childTnLst>
                              <p:par>
                                <p:cTn id="37" presetID="9" presetClass="entr" presetSubtype="0" fill="hold" grpId="0" nodeType="afterEffect">
                                  <p:stCondLst>
                                    <p:cond delay="5000"/>
                                  </p:stCondLst>
                                  <p:childTnLst>
                                    <p:set>
                                      <p:cBhvr>
                                        <p:cTn id="38" dur="1" fill="hold">
                                          <p:stCondLst>
                                            <p:cond delay="0"/>
                                          </p:stCondLst>
                                        </p:cTn>
                                        <p:tgtEl>
                                          <p:spTgt spid="4105"/>
                                        </p:tgtEl>
                                        <p:attrNameLst>
                                          <p:attrName>style.visibility</p:attrName>
                                        </p:attrNameLst>
                                      </p:cBhvr>
                                      <p:to>
                                        <p:strVal val="visible"/>
                                      </p:to>
                                    </p:set>
                                    <p:animEffect transition="in" filter="dissolve">
                                      <p:cBhvr>
                                        <p:cTn id="39" dur="2000"/>
                                        <p:tgtEl>
                                          <p:spTgt spid="4105"/>
                                        </p:tgtEl>
                                      </p:cBhvr>
                                    </p:animEffect>
                                  </p:childTnLst>
                                </p:cTn>
                              </p:par>
                            </p:childTnLst>
                          </p:cTn>
                        </p:par>
                        <p:par>
                          <p:cTn id="40" fill="hold">
                            <p:stCondLst>
                              <p:cond delay="22000"/>
                            </p:stCondLst>
                            <p:childTnLst>
                              <p:par>
                                <p:cTn id="41" presetID="9" presetClass="entr" presetSubtype="0" fill="hold" grpId="0" nodeType="afterEffect">
                                  <p:stCondLst>
                                    <p:cond delay="5000"/>
                                  </p:stCondLst>
                                  <p:childTnLst>
                                    <p:set>
                                      <p:cBhvr>
                                        <p:cTn id="42" dur="1" fill="hold">
                                          <p:stCondLst>
                                            <p:cond delay="0"/>
                                          </p:stCondLst>
                                        </p:cTn>
                                        <p:tgtEl>
                                          <p:spTgt spid="4108"/>
                                        </p:tgtEl>
                                        <p:attrNameLst>
                                          <p:attrName>style.visibility</p:attrName>
                                        </p:attrNameLst>
                                      </p:cBhvr>
                                      <p:to>
                                        <p:strVal val="visible"/>
                                      </p:to>
                                    </p:set>
                                    <p:animEffect transition="in" filter="dissolve">
                                      <p:cBhvr>
                                        <p:cTn id="43" dur="2000"/>
                                        <p:tgtEl>
                                          <p:spTgt spid="4108"/>
                                        </p:tgtEl>
                                      </p:cBhvr>
                                    </p:animEffect>
                                  </p:childTnLst>
                                </p:cTn>
                              </p:par>
                            </p:childTnLst>
                          </p:cTn>
                        </p:par>
                        <p:par>
                          <p:cTn id="44" fill="hold">
                            <p:stCondLst>
                              <p:cond delay="29000"/>
                            </p:stCondLst>
                            <p:childTnLst>
                              <p:par>
                                <p:cTn id="45" presetID="9" presetClass="entr" presetSubtype="0" fill="hold" grpId="0" nodeType="afterEffect">
                                  <p:stCondLst>
                                    <p:cond delay="5000"/>
                                  </p:stCondLst>
                                  <p:childTnLst>
                                    <p:set>
                                      <p:cBhvr>
                                        <p:cTn id="46" dur="1" fill="hold">
                                          <p:stCondLst>
                                            <p:cond delay="0"/>
                                          </p:stCondLst>
                                        </p:cTn>
                                        <p:tgtEl>
                                          <p:spTgt spid="4106"/>
                                        </p:tgtEl>
                                        <p:attrNameLst>
                                          <p:attrName>style.visibility</p:attrName>
                                        </p:attrNameLst>
                                      </p:cBhvr>
                                      <p:to>
                                        <p:strVal val="visible"/>
                                      </p:to>
                                    </p:set>
                                    <p:animEffect transition="in" filter="dissolve">
                                      <p:cBhvr>
                                        <p:cTn id="47" dur="2000"/>
                                        <p:tgtEl>
                                          <p:spTgt spid="4106"/>
                                        </p:tgtEl>
                                      </p:cBhvr>
                                    </p:animEffect>
                                  </p:childTnLst>
                                </p:cTn>
                              </p:par>
                            </p:childTnLst>
                          </p:cTn>
                        </p:par>
                        <p:par>
                          <p:cTn id="48" fill="hold">
                            <p:stCondLst>
                              <p:cond delay="36000"/>
                            </p:stCondLst>
                            <p:childTnLst>
                              <p:par>
                                <p:cTn id="49" presetID="9" presetClass="entr" presetSubtype="0" fill="hold" grpId="0" nodeType="afterEffect">
                                  <p:stCondLst>
                                    <p:cond delay="0"/>
                                  </p:stCondLst>
                                  <p:childTnLst>
                                    <p:set>
                                      <p:cBhvr>
                                        <p:cTn id="50" dur="1" fill="hold">
                                          <p:stCondLst>
                                            <p:cond delay="0"/>
                                          </p:stCondLst>
                                        </p:cTn>
                                        <p:tgtEl>
                                          <p:spTgt spid="4122"/>
                                        </p:tgtEl>
                                        <p:attrNameLst>
                                          <p:attrName>style.visibility</p:attrName>
                                        </p:attrNameLst>
                                      </p:cBhvr>
                                      <p:to>
                                        <p:strVal val="visible"/>
                                      </p:to>
                                    </p:set>
                                    <p:animEffect transition="in" filter="dissolve">
                                      <p:cBhvr>
                                        <p:cTn id="51" dur="500"/>
                                        <p:tgtEl>
                                          <p:spTgt spid="4122"/>
                                        </p:tgtEl>
                                      </p:cBhvr>
                                    </p:animEffect>
                                  </p:childTnLst>
                                </p:cTn>
                              </p:par>
                            </p:childTnLst>
                          </p:cTn>
                        </p:par>
                        <p:par>
                          <p:cTn id="52" fill="hold">
                            <p:stCondLst>
                              <p:cond delay="36500"/>
                            </p:stCondLst>
                            <p:childTnLst>
                              <p:par>
                                <p:cTn id="53" presetID="6" presetClass="entr" presetSubtype="32" fill="hold" grpId="0" nodeType="afterEffect">
                                  <p:stCondLst>
                                    <p:cond delay="5000"/>
                                  </p:stCondLst>
                                  <p:childTnLst>
                                    <p:set>
                                      <p:cBhvr>
                                        <p:cTn id="54" dur="1" fill="hold">
                                          <p:stCondLst>
                                            <p:cond delay="0"/>
                                          </p:stCondLst>
                                        </p:cTn>
                                        <p:tgtEl>
                                          <p:spTgt spid="4121"/>
                                        </p:tgtEl>
                                        <p:attrNameLst>
                                          <p:attrName>style.visibility</p:attrName>
                                        </p:attrNameLst>
                                      </p:cBhvr>
                                      <p:to>
                                        <p:strVal val="visible"/>
                                      </p:to>
                                    </p:set>
                                    <p:animEffect transition="in" filter="circle(out)">
                                      <p:cBhvr>
                                        <p:cTn id="55" dur="3000"/>
                                        <p:tgtEl>
                                          <p:spTgt spid="4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3" grpId="0" animBg="1"/>
      <p:bldP spid="4104" grpId="0" animBg="1"/>
      <p:bldP spid="4105" grpId="0"/>
      <p:bldP spid="4106" grpId="0"/>
      <p:bldP spid="4107" grpId="0"/>
      <p:bldP spid="4108" grpId="0"/>
      <p:bldP spid="4109" grpId="0"/>
      <p:bldP spid="4110" grpId="0"/>
      <p:bldP spid="4111" grpId="0"/>
      <p:bldP spid="4112" grpId="0"/>
      <p:bldP spid="4113" grpId="0"/>
      <p:bldP spid="4114" grpId="0"/>
      <p:bldP spid="4122" grpId="0"/>
      <p:bldP spid="412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a:t>How is the mentor role understood?</a:t>
            </a:r>
          </a:p>
        </p:txBody>
      </p:sp>
      <p:sp>
        <p:nvSpPr>
          <p:cNvPr id="3" name="Rounded Rectangle 3"/>
          <p:cNvSpPr>
            <a:spLocks noChangeArrowheads="1"/>
          </p:cNvSpPr>
          <p:nvPr/>
        </p:nvSpPr>
        <p:spPr bwMode="auto">
          <a:xfrm>
            <a:off x="3182262" y="3606969"/>
            <a:ext cx="2514904" cy="2249083"/>
          </a:xfrm>
          <a:prstGeom prst="roundRect">
            <a:avLst>
              <a:gd name="adj" fmla="val 0"/>
            </a:avLst>
          </a:prstGeom>
          <a:blipFill dpi="0" rotWithShape="1">
            <a:blip r:embed="rId2"/>
            <a:srcRect/>
            <a:stretch>
              <a:fillRect/>
            </a:stretch>
          </a:blipFill>
          <a:ln w="12700">
            <a:solidFill>
              <a:srgbClr val="002060"/>
            </a:solidFill>
            <a:miter lim="800000"/>
            <a:headEnd/>
            <a:tailEnd/>
          </a:ln>
        </p:spPr>
        <p:txBody>
          <a:bodyPr vert="horz" wrap="square" lIns="91440" tIns="45720" rIns="91440" bIns="45720" numCol="1" anchor="t" anchorCtr="0" compatLnSpc="1">
            <a:prstTxWarp prst="textNoShape">
              <a:avLst/>
            </a:prstTxWarp>
          </a:bodyPr>
          <a:lstStyle/>
          <a:p>
            <a:pPr defTabSz="457200" eaLnBrk="0" fontAlgn="base" hangingPunct="0">
              <a:spcBef>
                <a:spcPct val="0"/>
              </a:spcBef>
              <a:spcAft>
                <a:spcPct val="0"/>
              </a:spcAft>
            </a:pPr>
            <a:endParaRPr lang="en-GB">
              <a:solidFill>
                <a:srgbClr val="000000"/>
              </a:solidFill>
              <a:latin typeface="Arial" panose="020B0604020202020204" pitchFamily="34" charset="0"/>
              <a:ea typeface="MS PGothic" panose="020B0600070205080204" pitchFamily="34" charset="-128"/>
            </a:endParaRPr>
          </a:p>
        </p:txBody>
      </p:sp>
      <p:sp>
        <p:nvSpPr>
          <p:cNvPr id="4" name="Rounded Rectangle 1"/>
          <p:cNvSpPr>
            <a:spLocks noChangeArrowheads="1"/>
          </p:cNvSpPr>
          <p:nvPr/>
        </p:nvSpPr>
        <p:spPr bwMode="auto">
          <a:xfrm>
            <a:off x="7068766" y="3606968"/>
            <a:ext cx="2461099" cy="2326904"/>
          </a:xfrm>
          <a:prstGeom prst="roundRect">
            <a:avLst>
              <a:gd name="adj" fmla="val 10000"/>
            </a:avLst>
          </a:prstGeom>
          <a:blipFill dpi="0" rotWithShape="1">
            <a:blip r:embed="rId3"/>
            <a:srcRect/>
            <a:stretch>
              <a:fillRect/>
            </a:stretch>
          </a:blipFill>
          <a:ln w="12700">
            <a:solidFill>
              <a:srgbClr val="000000"/>
            </a:solidFill>
            <a:miter lim="800000"/>
            <a:headEnd/>
            <a:tailEnd/>
          </a:ln>
        </p:spPr>
        <p:txBody>
          <a:bodyPr vert="horz" wrap="square" lIns="91440" tIns="45720" rIns="91440" bIns="45720" numCol="1" anchor="t" anchorCtr="0" compatLnSpc="1">
            <a:prstTxWarp prst="textNoShape">
              <a:avLst/>
            </a:prstTxWarp>
          </a:bodyPr>
          <a:lstStyle/>
          <a:p>
            <a:pPr defTabSz="457200" eaLnBrk="0" fontAlgn="base" hangingPunct="0">
              <a:spcBef>
                <a:spcPct val="0"/>
              </a:spcBef>
              <a:spcAft>
                <a:spcPct val="0"/>
              </a:spcAft>
            </a:pPr>
            <a:endParaRPr lang="en-GB">
              <a:solidFill>
                <a:srgbClr val="000000"/>
              </a:solidFill>
              <a:latin typeface="Arial" panose="020B0604020202020204" pitchFamily="34" charset="0"/>
              <a:ea typeface="MS PGothic" panose="020B0600070205080204" pitchFamily="34" charset="-128"/>
            </a:endParaRPr>
          </a:p>
        </p:txBody>
      </p:sp>
      <p:sp>
        <p:nvSpPr>
          <p:cNvPr id="5" name="TextBox 4"/>
          <p:cNvSpPr txBox="1"/>
          <p:nvPr/>
        </p:nvSpPr>
        <p:spPr>
          <a:xfrm>
            <a:off x="3182262" y="2626469"/>
            <a:ext cx="6522700" cy="461665"/>
          </a:xfrm>
          <a:prstGeom prst="rect">
            <a:avLst/>
          </a:prstGeom>
          <a:noFill/>
        </p:spPr>
        <p:txBody>
          <a:bodyPr wrap="square" rtlCol="0">
            <a:spAutoFit/>
          </a:bodyPr>
          <a:lstStyle/>
          <a:p>
            <a:pPr defTabSz="457200" eaLnBrk="0" fontAlgn="base" hangingPunct="0">
              <a:spcBef>
                <a:spcPct val="0"/>
              </a:spcBef>
              <a:spcAft>
                <a:spcPct val="0"/>
              </a:spcAft>
            </a:pPr>
            <a:r>
              <a:rPr lang="en-GB" sz="2400">
                <a:solidFill>
                  <a:srgbClr val="000000"/>
                </a:solidFill>
                <a:latin typeface="Arial" panose="020B0604020202020204" pitchFamily="34" charset="0"/>
                <a:ea typeface="MS PGothic" panose="020B0600070205080204" pitchFamily="34" charset="-128"/>
              </a:rPr>
              <a:t>Expert-novice</a:t>
            </a:r>
          </a:p>
        </p:txBody>
      </p:sp>
      <p:sp>
        <p:nvSpPr>
          <p:cNvPr id="6" name="TextBox 5"/>
          <p:cNvSpPr txBox="1"/>
          <p:nvPr/>
        </p:nvSpPr>
        <p:spPr>
          <a:xfrm>
            <a:off x="7000672" y="2626469"/>
            <a:ext cx="3210128" cy="461665"/>
          </a:xfrm>
          <a:prstGeom prst="rect">
            <a:avLst/>
          </a:prstGeom>
          <a:noFill/>
        </p:spPr>
        <p:txBody>
          <a:bodyPr wrap="square" rtlCol="0">
            <a:spAutoFit/>
          </a:bodyPr>
          <a:lstStyle/>
          <a:p>
            <a:pPr defTabSz="457200" eaLnBrk="0" fontAlgn="base" hangingPunct="0">
              <a:spcBef>
                <a:spcPct val="0"/>
              </a:spcBef>
              <a:spcAft>
                <a:spcPct val="0"/>
              </a:spcAft>
            </a:pPr>
            <a:r>
              <a:rPr lang="en-GB" sz="2400">
                <a:solidFill>
                  <a:srgbClr val="000000"/>
                </a:solidFill>
                <a:latin typeface="Arial" panose="020B0604020202020204" pitchFamily="34" charset="0"/>
                <a:ea typeface="MS PGothic" panose="020B0600070205080204" pitchFamily="34" charset="-128"/>
              </a:rPr>
              <a:t> Learning partners</a:t>
            </a:r>
          </a:p>
        </p:txBody>
      </p:sp>
      <p:cxnSp>
        <p:nvCxnSpPr>
          <p:cNvPr id="8" name="Straight Arrow Connector 7"/>
          <p:cNvCxnSpPr/>
          <p:nvPr/>
        </p:nvCxnSpPr>
        <p:spPr>
          <a:xfrm flipV="1">
            <a:off x="5327515" y="2869659"/>
            <a:ext cx="1702340" cy="9728"/>
          </a:xfrm>
          <a:prstGeom prst="straightConnector1">
            <a:avLst/>
          </a:prstGeom>
          <a:ln>
            <a:headEnd type="triangle"/>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558321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encrypted-tbn0.gstatic.com/images?q=tbn:ANd9GcSA-1WoxX9ioGLEm-DjWgsuV2VsSeAFhDQ4cnKsH65sa9Vt7D9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9034"/>
            <a:ext cx="4493816" cy="3366026"/>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data:image/jpeg;base64,/9j/4AAQSkZJRgABAQAAAQABAAD/2wCEAAkGBhQSERQUExQUFRUWFxoYFxcXFxUXFxgaGBgaFxUYFxgXHCYeFxojHBgXHy8gIycpLCwsGB4xNTAqNSYrLCkBCQoKDgwOGg8PGiwdHB8pKSksLCksKSkpKSwpKSksLCkpKSksKSwsKSwpLCwsKSkpLCksLCwpKSkpKSwsKSwpLP/AABEIARYAtQMBIgACEQEDEQH/xAAcAAABBQEBAQAAAAAAAAAAAAAEAAIDBQYBBwj/xABQEAABAwEEBAgICgcGBgMAAAABAAIRAwQSITEFQVFhBhMicYGRsfAjMnJzobLB0RQkMzRCUmKSs+EHFoKio9LxQ0RTVGPTFWSDk8LDFyWk/8QAGQEAAwEBAQAAAAAAAAAAAAAAAQIDAAQF/8QAJhEAAgEEAQQDAAMBAAAAAAAAAAECAxEhMRITIjJRBEFxYbHwgf/aAAwDAQACEQMRAD8A83SvJEriiXHtSJSaFLZaQdUa05ExszU2xyIOSlaFvBdh+t0k+zUuO4LN2v6/eFPqxDxZny5c41aBvBduu8T5R7Fw8GWDU/rW6sA8ZFA2pthcc8K/PBul9v735Jn6s09r/vD3IdWAOMigL1yVoP1Yp/6nWPckeDVP7f3vyTdaAOMjO3hs9AXOhaP9W6f2vvFN/Vin9oftfkt1oG4SM6TzJpaNg9C0v6r09rvvJHgtT+10u/JHrQBwkZkcykpVCDI6QjNK6NFF7QNYnOdcIJUTUldC2aLSjWnFPeqmjVundr96s2VZAUpRsxk7jWmME1+akeE0Y4dSUxEDCSRSWsYiShJdAXSKhzSprL8oyDBvATzmB2qGFNYvlafnGesEjGNbRD2jMen0elW1m0E+pTa816VO9ODgTkS3OQDiECQrLTDns0cwscWnKWkg/LMnEY4yueklKVmao3FYOjgu6PnVD7ro9dNdwVeP71Z+p38+Kv6fAzD53a/+4faSnngn/wA1aetvuVeNMj1Jmb/VN0fOqB5mH2PSbwRcf7xRnyXfzrSjglstVoHS33KDSHBni2SLTaCS+k3Et+nVYxxEDOHFbjT0HqTKD9UXf5ih1O/mTxwRf/mKPU73rQngXP8Ae7X0PA7E39SP+ctf/cPvQ40v9cPUmUI4FVf8xQ+6/qzTzwLq/wCNQ/fHsVy7gLP98tfQ8j2qC1cBrjHuFstfJa50F5IN1pMeNuR40/8AXNzmVNTghWH9pRPTU/kVP8CqkYXOYlx/8VqeCjnOp0pJJIcZOJMVHjE68Ix3KtFOABuHYpVUo6KU5OWzC8KabuMp3gJuHIyDyhtGcyqWFqeHDfCUd7H+uPbKzBCrSfagtEZUlmr3TBy7EwsTCFbYhbB35Lj2bEFYq/0T0I5r++1c7VmNsjka5STnMSWMCrrVxILoYqHqWx/KU/ON9YKAKexDwtPy2esEjCbplElWenR/9czyh+PS96FpjBE6bbNgZuM//oorm+O+4asu021NxmO/QnvfGOrD0mFCHY9ikZjeB2RHXPPiTikvk51YlbrQWlHTTb5ygf41MqWjVI8bOYnVLRHROfSoLQRcEf4tMdDarfeAqR2jFi3KdveF2UxpxPOulyRvIw8BR24eCq+bf6hT5TbWPBVPNv8AUKaOzGS4ICGWfmd+I780JUZiedGcGsBQ3B34j1DaG9q3yXopSMLw8+Woj/Tf6XrMFafh6fjFPzXa96zJCpS8EOyNyjKleoyrCMY5qKs1pnA598UOVG4a1mri6LZlRJC0LUCMcCkouLGudlIJSkugCE1F2AeGpb6jO0IQIzRp8PR843tCSQx6BTxnnR2mW/EB5B6/hFIoKmj9KfMR5JH8emuX4/kGt4msY0XQTsC64ScMxke+pCvqARe1DDqErnw0AwARsnepPBzckTg44jxx1Rg4c8QhHu5Ib9Woyec12EegJz7YC9hGRdB3EiOrLq3plZ3jkaqlP0PaVaDujNlgyv424mO/UpaLcJPf+vuQlPKMyXGeuT6Aj2lSuOhzQorcPA1fNv8AVKmDsVHa/k6nkO9Up6eZIL0ZnQNPk0dwd670McUbwfHgmHYH9QfM+lCWUSJ2hN8lZQ9IwP6QBFqZ5lvr1FmCtR+kFvxtvmW+vUWYKpS8EOyN4TSpHJjlUUjITSpCmopgaInBJSR3hJMLYJTguJwWYyOInRh8PR843tQ4KJ0b8vR8tvrJGE9DpjBWGlh8Up8x/GYgKWpWGlPm1MbnfitXNQ8g1vEtbQHOdE4Dbl07U9tnPiuE4G7/AF2js5ilXMTrj+qGbWcSMxs3HUedQu1ho4MJ5FXHIvAnCDjvMSOmepSCoSy9trNJ6HNUNVx4snDCZHO7EdBg9CnswmgIzvg/vq0cL/o6LCxukDcCekn8inOrOnAZa8+vYoLNSIAJkbejLvvUrn6sp3TK5am8MonglaSCHatXuU9qxo1PId2IVpwMol4lj97VT477rBKfQbfBM8l3pcgqDcArDQ+FMeST2IKm3Acyv8naKU9HnXD8/Gm+ab61QrMFabh4fjnNSZ6S9ZhypS8UUZwrhCQToVQETwmAqR6jCyMxR3hJdCSNwBIXVxqcizIQRGjvl6PnG+sFAETo4eHo+cZ6wSBPQ6GrmR2nqt2z0d47XEn2IFiL007wNCQDyRgRI8fA+hQoLuBW0Wzqxvm83k6jO3vkmVWuA1RtGCjbYKs3TaCNYwJ9DjCiGh6jyfjtfDOGyOq/kkdOOuRw2JycHSQbzcCMidfSe1S6Mg4aw1/RgY7VXv0M9sh1pr7fEpxhj9fBQNo1LzOKtFUFzwyXNp5OME8ncVaCi8XuFL2aGk8ziQRCIpxex9CpKWi6zjHwuoCR9VmPoXRo2qDBtlbL6rTujLFcrpJPMkMmaJjg7m2qVzuSRuVXZKVRogVy/eWjsyUlppVbrjxuQJIgjACSq0oR5LuRS5HYWgUwPsn/AMfeUJcwC7wdql9AucSTeqjHY11MAcyku4JvkLJSno8v4efPHDZTp9jj7VmHrVcPvnr/ADdP1VlnKlPxRVjQkUl0pzIicE2FKUwopgGwknQkiAnCdKaUgUWZDgibAfDUfOM9YIQIrR58NR84z1glaMeiNOJROm8Kdn5m+uQe1CgIzS/yNA/ZA/ilSpLIlR4LXjjJILQQSMcTEwpbNbuMJp5HOcAOjbmqM0RJOJMunZmY96Ms1ouiRhzwZ6lySZ58Zu4Va9IXeS5zRI6Y37zh3lBWeLzIy4xuOO0EditadVjwTgCRBMSRr6cVQ0rC9lVpL77OMbdOBJ2zEAYj0qlHy2WzsvqNAOMudIEERIy1lOqMJkiDjjGr3kqtFQ6shA6YBxVzTqCGhpnXs78yi3y2CNmdpHDARjsGPPvUtpf4Krupv9QpAHeYQ+ka3xe0kZihVPVTcmpK00WK/gq+bGXDW+tH3gfYjnNwVPwSef8AhgIxcG1yPKvPu+kBW9PxW4RgMNmGIXV8hdxWno8v4dt+PVfIpeoFl3Banh18+q+TS/Db7Vl3NxWp+KKvZGEiuwkQqGQ1McnlNcFgjQkuFdTCk5XLy4kAnFHNCIs0mpTgweMZBzg3hB3qNjVNZz4Sn5xnrhK9mej0KmSYnOMRv1o/Sg8BQ5h+Iqyzvw77VaaT+Rs/OB/FU4LuJzfaWNAMeOLeSNkkEG8dWHRBO1UmkGmlVuEsAzaW5ROM5ka+pdstcAu5TjiRmYx3d4KjFmBeXtxdr1+jauLTycTs1b7DrfTcKbTSF/A3mglp1DAdKHsWlHtNOk9t2HB2rUQcYGOYx6FFX0lxZ2scM4jXz7dajs1u4600hmG1ADIxxa7qwjnxVaSysGTzg1dosDXAXLoIx1iRzdWpOa1t8RmMxv2YqmcagmpezGEYEg980Ro+0PxNRhN/G8YyiDHUoW+x+avouGWi8boJzxw1bNyF0p8haQP8CsAP+k9OouAlzYy1Sh62LXk62VPw3fmmg+9fpS4HwKn4E0DWavR4R4V0Wqn4GNizgb6nVxr1dOXXX8i9PxPLeH3z1/kU/UWXc1aThsfj1b/p/hMWeISxwixA5NUr2phCe5kMeEyFKWJhCwxC8JJzkk1xCRqeAk1q6WqjYqJWp9AeEZ5bfWCjCfSPLZsvs9dqUz0banVgEK/t2NCgdw9FULNn0ytBaqkWSiTOWHTWcG9gWiskXoAq0GEEulpBJluEmcz1oHRmkqhqXaboaXEtLsxmCZxz2YzKdaX8twHKa6cMZBBg68EUynScxggtgSHCR3xxwXI8LJwp2Li2UuPpOFQSZBafFyEEuDdoOvbgg9GXBVpMYMzJOvd2ILTOlHXJa5sjYc+hd0BWfUtVJ5bg4GDqwaT0YgrUYPbKOakwmjab4Y1zzdutJyjIRCu3UzlO4A82SztntDG02hpEhoEjXAjBG0XOwvHCMMMAoSiIplnI3e780VRYC10fSpun7jlV0uUQBl7s4VpY2XTH2HdPJKNJd6KRldgvBKl8WH7f41SValC8GqN2zndxn49REldtfyOyno8s4aj47W52fhU1nnBX/DM/Ha3lN9DGD2KicFJPB0WIiFE5Two6gTGGBRvUihemRhsykuQurAJ05IBdlVEEV1joLfKb6wT6NBz3NYwS5xAAGZJyH5q8/VNnJHwuk2oCLzXtc1k3hg2sJxj6zQJWQG7FnUzCvdIYWOz8w/Fqe0hB1tAV2gu4skDGWua8RtF1xJHQptMVbuj6J2gRgSBNZxkxzIraIvRQ1LW5lSpdz4wi7th3oGZVpT0mCCDhPNlOcbVW1H2eo4uLKwJxN10idedPCSibNZLKSLwtDRrh4mNsOppJU77OR02yv0pVJGBETGQgjaDmMMwrfgA4utJH+i6Bvv047SrpnA2wvgCvVwxg1aM9RZh1K10LwestlcXUnlziIl9Sm7AEEgXWjAwOpNFKw8aTTMFTqRdxx1a8cCfYj2h7nQ7LbJgfnsWjPBWyAyXmPOt6M2ntCJoaBsoyqOwx+VpmP3VGUWxHRkyps8jCcu8K50fUl4Aw5LujklTs0PQzDz9+n/KibNZKLDIcCcR4zTngclOFGSkmPGEog1lfxVkqOcDgXmBnBru286neMVJpGfg9W6BegROUmoImMd6HJicZxJznMk+1WrbX4ddPR5VwudNtr+XHU0D2KlVtwk+d2jzr+1VZCgmdREUxye4Jr8k4pFdQ9QolyHcU6AyIHvKSdcSTAClwlIlIJgBlhtHFy7GSCBBjA4HEYiRhhjEiYJRNk4Rm81pI4ucW3WluOstPjdKo7TUJJGzBBXlaMFY5pSyelULe+yvD6c8U7NrXYU3Z8icLpGInYRIiVqfhza1xr4vVKd+hVLZweJ8W9qjlMDt4Kw2iLVebxNTO6AT1EH9l3oWq0bpEtsTBDX8SQyowx41NwZLXZsddLXBw3KEnxGWSh0lpyvQqupVWsvMMGKch0iQ4TV8UggjLAhNo8MHN2jeKLB/7lc8MNC/DWU7TZZqOay49mHGENJLSBre2SC3MiImMcA1/u9871nJopGEWbmz/AKSrQBBcXbzRZPorBTD9Jtf+tJg7Kqw9N6nDSVJ1GiqpxNj/APJdoJ1R5pv+6mn9JNfm38Wz21Fkiwrt0pOsw9KJsG/pKrbCeekz2VE5v6TK31f4Q9lVY9rU4MQ68kboxNY79ItRwIdkdXEt/wBxV7+ExLrwqVRu4qmW47i6fSqQswXXDBB15M3RiDW6rfqPfibziccCZJzAwBQ0Ih7FERigmUsQPCjep6iHKZCsje1D1G4olygcqRFYxpSTCUk4gTOC6wYqMnBPpHPmPYnMC1HT2ptko3qrRqmTzDlHsXAVLYG8udjT6cOyV06RxlzYHk1gdpPYVacHdKeEtMy6nUdLmjMgFwLmn60GVRMq3ZcNQMc8YekhT8HHQ/oUZxvFjxeTYWu0GzOZVYcC4Ne4YBzXtmm4jXix33lZ6Q0RZ9IHFwpWqJDwJFQAf2jfpeUOVG3JVlSjxtmfR1miXMP2qb+NaP3SOlVNKy12XHOJmAWOacI1FpHfUpQWB27MG0joOtZn3KzC0nJ3jMdvY8YO5sCNYC5SatA7TtpNM06l2ox4hzXtwPSIx2EYg5ISloUVKL6lGb9MzUok3iGYeEpmAXAYy0yRnJU6lJ7iWhVTwyvDVyE6mZ3yuubEriudQwtT2sT2tkKRrMEJSMkMNPJcq08FK44tXajeSk5BK405UXF4lG3cAoWjNVUgNAL2oV7SrGoxQ1KaqpCNFeVFUCILUPWVlkRg780l0tCSqIKU69ge/fJQCoNqeHb1VLJKTwRzijbKIbO3uO+9AHWj2u5AVWc52u/kAbT2Y+5WWgaeM99iqaxy3DtWg4N0pjoSVHaI0dmpsFcNrUxqbdB33hyp6ynPtQslV9CqCaDjeYcSWTnEYxtjGROMkEEO5bzvno1LT6Z0U20U2z40Ag8+fQVywkr5KyQI7RzCcHmCARg1zSDkQQReG9VWlLHUoPbUY4tc0yHt2bejYhXCtZPt0gcQfoznH1Z25bQr2yaRp2imW+M3WD4zecaxvyVUraE2AinTqOu12ChVd4tVmFJ5OqozIE/WbG/eBpDRz6Li2o2DE7QRtadY74HBaCy2Lkmk/lXRyTE3mbDvA7N6qeFOkGU206LnRdD3AG8SASAAM4GBwXNXgrXWzoozd7PQEGal1oz50IzTNIfT9D/5VwabpY8rM7H7BuXnuE/R2cl7Jqoi7z+wqWoeSeZAVNMUjHKyOwj2Lr9MUogPbr2+5Zwl6NdewlrMEPdxKZT0vSj5RvYmHTFHGajevdzKijL0C69iIUFVmCa/SlLU9qHraVp/XHfoVYxl6EckNe1A11O/SlP63VPuVdabeDkumEX6JSkiOpWjUuoVxnWkuixG52U+m+FGSkCrOJLkkTEoy9yQq4IltcAZFEQIqYwtVoFt2On0BZazuDnN75LS2ardovd9h0c5N0dqlU1YaOy3qmH+U0ekArWaOrF7ABiQ0GNoIE4d81jG1b9no1Ps8WfKZh6QQVbWi8aEsJa5gaWkEggtjIjLCVwp2sn+F9humLNWum7drMycyoCHtBzh4glu8zGvasloeq6lVuulhjCf3TOThq2LR6P4ZSLloaS8eLUYAC46g4YCftDq1ofTbGvBMfRDmwPpExI51blbtf2Jb7RYWTSL2uAIDhOA+qTgYOcGcsRuXnXCnS3G2ys4GWghjdYhguyOcgnpWstFuNnslSq4wQ0tp7TUcIaB5M3juavMQSNqFFSldvNhpNRLOnadqk45VN8704V3BVdMyqItC/vgml47wq42g7FGbSUOmHqIsy4KNzwq81ymmsU3TYrqINfV74KF1Uof4Qmm0plBgc0Pe4pkpvHnYFzjtyezFuhGoUk11VJGwLlkKKcLIrT4MAuFoQ5EblaLEU82ZGl4G5QVqw1kLXZrjLK4Byu69T4uN5A6iSewKhnAHW4zzD+gRfwglgGoGR0x36VnG9h4s1GgxesVUfUqscP2mhpVvYLSZuHGSAZ2bepVehHXbFvqP9DY9qOp+Ow98l5tR5l+v+jqj9EekdEzVDWfSxM6gBnPRHPCsdKaVp2ekHVRfqGQ1owvERMbBMydXPgRbVpNtG9Uc7llsMZImMOrHGdWOZwGNtVsdVeXvMuPUAMgNgGz+qNKDnblpE6lRRvYbabZUtD38aZJEtaBg0Ah1xg1CGdM7ShXaORVlpA1GuOQIHQTDvQVZPZGa6+XHCOWTbVyg+AY5Lv/AA5XcN3dYTjSByhbqiZKB1hhc+AK/wDgxOAa4ncCexL4Kcrrvun3JuoHJmqtj2BQuspGpaqlo1zyQ1riRmACXc93NS/qxXIkWerHm3+5DrR+xu76MYbLuXDZluKfA20uys9Tpbd9aF20cArUBe4kwNQLCfugknoW68fY3Gfowpsm5ROpQVfV7JEg4Ed4KBr2U6sVRTuLy9lQ8JIq0UMsEk9x7l7UtGCGq2tBPrTimFyCiITVLQowdaic5daU1gk96ej2osO5LeZV4fgpKVq2o2Mj0Kk25Z6AjV14k+1Otla4wuGBDSR909iFbbRUZRAOABGGOZEZbktK1Jp1NQFN2JwxIIEbyYC8zg75/k628YM3VeSZJknMkyTzlR8Yop/LYn013NHAwigcYnMemMPTC0+iLc1tQPc1r2yTddBBBy6YOazNAQ4HKMSdQ59yLslScW4iIkTjdN2ROqAFGpG4U7I9g0W+z1mh1NlPeLrbzTscNXt1KxFnb9UdQXlOhtNOovDm55biNh74L0nRulG12BzTl4zTm07/AHrkkuO0dtOamWAZsQ9psIcQ7xXjxXCJE555jcVNeG1dvhHBUq3gXhxoDKnitqtwndJyn6jpGyUSK+N2oIOQcMGu3fZduOerYpa4a4EGCDmDrCBeTSBD+XRiJOJYNjvrM35jXKm/QdB3F4rrghHVTTEialOJw5Tmja0/Tbumdk5LrLU17Q+m4OadbTI5udZWitBvcr9PcE6NqEuF2pqqNz3Xh9Lt3rzXTnBmtZHcsSwnB48U7tx3H0r17jVFWLXtLXAOacCCAQRvCeNTjolOkp/p4JbKckLi9J0vwCpucDSqBgMy1wL48kyDHPPOUlZVkc/QmeRB2CUJrEiV6BM6SkHJriuByxh8phC5eXA5YJNTrEZExslStqbfahmuXbywGGCuTrUra0YoOm5Ts35LCllZwamBwbr+1z7Arai2BsVdY62EKxYydahIQllF2LSVSmQWOLSMiOzeNyEbhmV2oZyCjJL7Cm/ovWcJrQYmo49ARw0xWjGoW9Lfcs5Zq92IzVzoG202VCXsa4OzJElu9s6t3cxcE9FVN3yx1TTVTXXdHlBRP0u8/wBs7oet7Z7LSIDmtpkHIhrfcpjZWfUb90e5Tsy/Bv7PM/hoAgPMbL2G/BR07SGzdcQDiYMTzxmvUBZmDJjR+yEnU2kRARt/IOkeaDSkf2jxzOf71NTtb3gFvHOByIFQg46iMCtmzRLKRJY0XSZLY8U6y3du6ti7Rohhc5mTjLhqJ1uA1E69R9KBlT/kxVWnVw8HV6WvXVtq7wQOn2JLWXsfpnzgK0d+hPbagf6BJJesc1hjrQNnYo+MCSSJrC4wJcakkgGw6+F0PCSSwLDmVhvU7LWkkiK0EMtmM5K3s1tjHaupKcibLCjVDhOKlb3wSSXOzHWR3CnpuwO7+q4klRjS8G9MPZni3WPbzrasq4a4SSUZnZQeBzjCgqVoXUlJs6RMqqGtTiXDpHfWkknjkVgNsdMEGJ/JJJJRuMf/2Q=="/>
          <p:cNvSpPr>
            <a:spLocks noChangeAspect="1" noChangeArrowheads="1"/>
          </p:cNvSpPr>
          <p:nvPr/>
        </p:nvSpPr>
        <p:spPr bwMode="auto">
          <a:xfrm>
            <a:off x="15240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457200" eaLnBrk="0" fontAlgn="base" hangingPunct="0">
              <a:spcBef>
                <a:spcPct val="0"/>
              </a:spcBef>
              <a:spcAft>
                <a:spcPct val="0"/>
              </a:spcAft>
            </a:pPr>
            <a:endParaRPr lang="en-GB">
              <a:solidFill>
                <a:srgbClr val="000000"/>
              </a:solidFill>
              <a:latin typeface="Arial" panose="020B0604020202020204" pitchFamily="34" charset="0"/>
              <a:ea typeface="MS PGothic" panose="020B0600070205080204" pitchFamily="34" charset="-128"/>
            </a:endParaRPr>
          </a:p>
        </p:txBody>
      </p:sp>
      <p:sp>
        <p:nvSpPr>
          <p:cNvPr id="3" name="AutoShape 6" descr="data:image/jpeg;base64,/9j/4AAQSkZJRgABAQAAAQABAAD/2wCEAAkGBhQSERQUExQUFRUWFxoYFxcXFxUXFxgaGBgaFxUYFxgXHCYeFxojHBgXHy8gIycpLCwsGB4xNTAqNSYrLCkBCQoKDgwOGg8PGiwdHB8pKSksLCksKSkpKSwpKSksLCkpKSksKSwsKSwpLCwsKSkpLCksLCwpKSkpKSwsKSwpLP/AABEIARYAtQMBIgACEQEDEQH/xAAcAAABBQEBAQAAAAAAAAAAAAAEAAIDBQYBBwj/xABQEAABAwEEBAgICgcGBgMAAAABAAIRAwQSITEFQVFhBhMicYGRsfAjMnJzobLB0RQkMzRCUmKSs+EHFoKio9LxQ0RTVGPTFWSDk8LDFyWk/8QAGQEAAwEBAQAAAAAAAAAAAAAAAQIDAAQF/8QAJhEAAgEEAQQDAAMBAAAAAAAAAAECAxEhMRITIjJRBEFxYbHwgf/aAAwDAQACEQMRAD8A83SvJEriiXHtSJSaFLZaQdUa05ExszU2xyIOSlaFvBdh+t0k+zUuO4LN2v6/eFPqxDxZny5c41aBvBduu8T5R7Fw8GWDU/rW6sA8ZFA2pthcc8K/PBul9v735Jn6s09r/vD3IdWAOMigL1yVoP1Yp/6nWPckeDVP7f3vyTdaAOMjO3hs9AXOhaP9W6f2vvFN/Vin9oftfkt1oG4SM6TzJpaNg9C0v6r09rvvJHgtT+10u/JHrQBwkZkcykpVCDI6QjNK6NFF7QNYnOdcIJUTUldC2aLSjWnFPeqmjVundr96s2VZAUpRsxk7jWmME1+akeE0Y4dSUxEDCSRSWsYiShJdAXSKhzSprL8oyDBvATzmB2qGFNYvlafnGesEjGNbRD2jMen0elW1m0E+pTa816VO9ODgTkS3OQDiECQrLTDns0cwscWnKWkg/LMnEY4yueklKVmao3FYOjgu6PnVD7ro9dNdwVeP71Z+p38+Kv6fAzD53a/+4faSnngn/wA1aetvuVeNMj1Jmb/VN0fOqB5mH2PSbwRcf7xRnyXfzrSjglstVoHS33KDSHBni2SLTaCS+k3Et+nVYxxEDOHFbjT0HqTKD9UXf5ih1O/mTxwRf/mKPU73rQngXP8Ae7X0PA7E39SP+ctf/cPvQ40v9cPUmUI4FVf8xQ+6/qzTzwLq/wCNQ/fHsVy7gLP98tfQ8j2qC1cBrjHuFstfJa50F5IN1pMeNuR40/8AXNzmVNTghWH9pRPTU/kVP8CqkYXOYlx/8VqeCjnOp0pJJIcZOJMVHjE68Ix3KtFOABuHYpVUo6KU5OWzC8KabuMp3gJuHIyDyhtGcyqWFqeHDfCUd7H+uPbKzBCrSfagtEZUlmr3TBy7EwsTCFbYhbB35Lj2bEFYq/0T0I5r++1c7VmNsjka5STnMSWMCrrVxILoYqHqWx/KU/ON9YKAKexDwtPy2esEjCbplElWenR/9czyh+PS96FpjBE6bbNgZuM//oorm+O+4asu021NxmO/QnvfGOrD0mFCHY9ikZjeB2RHXPPiTikvk51YlbrQWlHTTb5ygf41MqWjVI8bOYnVLRHROfSoLQRcEf4tMdDarfeAqR2jFi3KdveF2UxpxPOulyRvIw8BR24eCq+bf6hT5TbWPBVPNv8AUKaOzGS4ICGWfmd+I780JUZiedGcGsBQ3B34j1DaG9q3yXopSMLw8+Woj/Tf6XrMFafh6fjFPzXa96zJCpS8EOyNyjKleoyrCMY5qKs1pnA598UOVG4a1mri6LZlRJC0LUCMcCkouLGudlIJSkugCE1F2AeGpb6jO0IQIzRp8PR843tCSQx6BTxnnR2mW/EB5B6/hFIoKmj9KfMR5JH8emuX4/kGt4msY0XQTsC64ScMxke+pCvqARe1DDqErnw0AwARsnepPBzckTg44jxx1Rg4c8QhHu5Ib9Woyec12EegJz7YC9hGRdB3EiOrLq3plZ3jkaqlP0PaVaDujNlgyv424mO/UpaLcJPf+vuQlPKMyXGeuT6Aj2lSuOhzQorcPA1fNv8AVKmDsVHa/k6nkO9Up6eZIL0ZnQNPk0dwd670McUbwfHgmHYH9QfM+lCWUSJ2hN8lZQ9IwP6QBFqZ5lvr1FmCtR+kFvxtvmW+vUWYKpS8EOyN4TSpHJjlUUjITSpCmopgaInBJSR3hJMLYJTguJwWYyOInRh8PR843tQ4KJ0b8vR8tvrJGE9DpjBWGlh8Up8x/GYgKWpWGlPm1MbnfitXNQ8g1vEtbQHOdE4Dbl07U9tnPiuE4G7/AF2js5ilXMTrj+qGbWcSMxs3HUedQu1ho4MJ5FXHIvAnCDjvMSOmepSCoSy9trNJ6HNUNVx4snDCZHO7EdBg9CnswmgIzvg/vq0cL/o6LCxukDcCekn8inOrOnAZa8+vYoLNSIAJkbejLvvUrn6sp3TK5am8MonglaSCHatXuU9qxo1PId2IVpwMol4lj97VT477rBKfQbfBM8l3pcgqDcArDQ+FMeST2IKm3Acyv8naKU9HnXD8/Gm+ab61QrMFabh4fjnNSZ6S9ZhypS8UUZwrhCQToVQETwmAqR6jCyMxR3hJdCSNwBIXVxqcizIQRGjvl6PnG+sFAETo4eHo+cZ6wSBPQ6GrmR2nqt2z0d47XEn2IFiL007wNCQDyRgRI8fA+hQoLuBW0Wzqxvm83k6jO3vkmVWuA1RtGCjbYKs3TaCNYwJ9DjCiGh6jyfjtfDOGyOq/kkdOOuRw2JycHSQbzcCMidfSe1S6Mg4aw1/RgY7VXv0M9sh1pr7fEpxhj9fBQNo1LzOKtFUFzwyXNp5OME8ncVaCi8XuFL2aGk8ziQRCIpxex9CpKWi6zjHwuoCR9VmPoXRo2qDBtlbL6rTujLFcrpJPMkMmaJjg7m2qVzuSRuVXZKVRogVy/eWjsyUlppVbrjxuQJIgjACSq0oR5LuRS5HYWgUwPsn/AMfeUJcwC7wdql9AucSTeqjHY11MAcyku4JvkLJSno8v4efPHDZTp9jj7VmHrVcPvnr/ADdP1VlnKlPxRVjQkUl0pzIicE2FKUwopgGwknQkiAnCdKaUgUWZDgibAfDUfOM9YIQIrR58NR84z1glaMeiNOJROm8Kdn5m+uQe1CgIzS/yNA/ZA/ilSpLIlR4LXjjJILQQSMcTEwpbNbuMJp5HOcAOjbmqM0RJOJMunZmY96Ms1ouiRhzwZ6lySZ58Zu4Va9IXeS5zRI6Y37zh3lBWeLzIy4xuOO0EditadVjwTgCRBMSRr6cVQ0rC9lVpL77OMbdOBJ2zEAYj0qlHy2WzsvqNAOMudIEERIy1lOqMJkiDjjGr3kqtFQ6shA6YBxVzTqCGhpnXs78yi3y2CNmdpHDARjsGPPvUtpf4Krupv9QpAHeYQ+ka3xe0kZihVPVTcmpK00WK/gq+bGXDW+tH3gfYjnNwVPwSef8AhgIxcG1yPKvPu+kBW9PxW4RgMNmGIXV8hdxWno8v4dt+PVfIpeoFl3Banh18+q+TS/Db7Vl3NxWp+KKvZGEiuwkQqGQ1McnlNcFgjQkuFdTCk5XLy4kAnFHNCIs0mpTgweMZBzg3hB3qNjVNZz4Sn5xnrhK9mej0KmSYnOMRv1o/Sg8BQ5h+Iqyzvw77VaaT+Rs/OB/FU4LuJzfaWNAMeOLeSNkkEG8dWHRBO1UmkGmlVuEsAzaW5ROM5ka+pdstcAu5TjiRmYx3d4KjFmBeXtxdr1+jauLTycTs1b7DrfTcKbTSF/A3mglp1DAdKHsWlHtNOk9t2HB2rUQcYGOYx6FFX0lxZ2scM4jXz7dajs1u4600hmG1ADIxxa7qwjnxVaSysGTzg1dosDXAXLoIx1iRzdWpOa1t8RmMxv2YqmcagmpezGEYEg980Ro+0PxNRhN/G8YyiDHUoW+x+avouGWi8boJzxw1bNyF0p8haQP8CsAP+k9OouAlzYy1Sh62LXk62VPw3fmmg+9fpS4HwKn4E0DWavR4R4V0Wqn4GNizgb6nVxr1dOXXX8i9PxPLeH3z1/kU/UWXc1aThsfj1b/p/hMWeISxwixA5NUr2phCe5kMeEyFKWJhCwxC8JJzkk1xCRqeAk1q6WqjYqJWp9AeEZ5bfWCjCfSPLZsvs9dqUz0banVgEK/t2NCgdw9FULNn0ytBaqkWSiTOWHTWcG9gWiskXoAq0GEEulpBJluEmcz1oHRmkqhqXaboaXEtLsxmCZxz2YzKdaX8twHKa6cMZBBg68EUynScxggtgSHCR3xxwXI8LJwp2Li2UuPpOFQSZBafFyEEuDdoOvbgg9GXBVpMYMzJOvd2ILTOlHXJa5sjYc+hd0BWfUtVJ5bg4GDqwaT0YgrUYPbKOakwmjab4Y1zzdutJyjIRCu3UzlO4A82SztntDG02hpEhoEjXAjBG0XOwvHCMMMAoSiIplnI3e780VRYC10fSpun7jlV0uUQBl7s4VpY2XTH2HdPJKNJd6KRldgvBKl8WH7f41SValC8GqN2zndxn49REldtfyOyno8s4aj47W52fhU1nnBX/DM/Ha3lN9DGD2KicFJPB0WIiFE5Two6gTGGBRvUihemRhsykuQurAJ05IBdlVEEV1joLfKb6wT6NBz3NYwS5xAAGZJyH5q8/VNnJHwuk2oCLzXtc1k3hg2sJxj6zQJWQG7FnUzCvdIYWOz8w/Fqe0hB1tAV2gu4skDGWua8RtF1xJHQptMVbuj6J2gRgSBNZxkxzIraIvRQ1LW5lSpdz4wi7th3oGZVpT0mCCDhPNlOcbVW1H2eo4uLKwJxN10idedPCSibNZLKSLwtDRrh4mNsOppJU77OR02yv0pVJGBETGQgjaDmMMwrfgA4utJH+i6Bvv047SrpnA2wvgCvVwxg1aM9RZh1K10LwestlcXUnlziIl9Sm7AEEgXWjAwOpNFKw8aTTMFTqRdxx1a8cCfYj2h7nQ7LbJgfnsWjPBWyAyXmPOt6M2ntCJoaBsoyqOwx+VpmP3VGUWxHRkyps8jCcu8K50fUl4Aw5LujklTs0PQzDz9+n/KibNZKLDIcCcR4zTngclOFGSkmPGEog1lfxVkqOcDgXmBnBru286neMVJpGfg9W6BegROUmoImMd6HJicZxJznMk+1WrbX4ddPR5VwudNtr+XHU0D2KlVtwk+d2jzr+1VZCgmdREUxye4Jr8k4pFdQ9QolyHcU6AyIHvKSdcSTAClwlIlIJgBlhtHFy7GSCBBjA4HEYiRhhjEiYJRNk4Rm81pI4ucW3WluOstPjdKo7TUJJGzBBXlaMFY5pSyelULe+yvD6c8U7NrXYU3Z8icLpGInYRIiVqfhza1xr4vVKd+hVLZweJ8W9qjlMDt4Kw2iLVebxNTO6AT1EH9l3oWq0bpEtsTBDX8SQyowx41NwZLXZsddLXBw3KEnxGWSh0lpyvQqupVWsvMMGKch0iQ4TV8UggjLAhNo8MHN2jeKLB/7lc8MNC/DWU7TZZqOay49mHGENJLSBre2SC3MiImMcA1/u9871nJopGEWbmz/AKSrQBBcXbzRZPorBTD9Jtf+tJg7Kqw9N6nDSVJ1GiqpxNj/APJdoJ1R5pv+6mn9JNfm38Wz21Fkiwrt0pOsw9KJsG/pKrbCeekz2VE5v6TK31f4Q9lVY9rU4MQ68kboxNY79ItRwIdkdXEt/wBxV7+ExLrwqVRu4qmW47i6fSqQswXXDBB15M3RiDW6rfqPfibziccCZJzAwBQ0Ih7FERigmUsQPCjep6iHKZCsje1D1G4olygcqRFYxpSTCUk4gTOC6wYqMnBPpHPmPYnMC1HT2ptko3qrRqmTzDlHsXAVLYG8udjT6cOyV06RxlzYHk1gdpPYVacHdKeEtMy6nUdLmjMgFwLmn60GVRMq3ZcNQMc8YekhT8HHQ/oUZxvFjxeTYWu0GzOZVYcC4Ne4YBzXtmm4jXix33lZ6Q0RZ9IHFwpWqJDwJFQAf2jfpeUOVG3JVlSjxtmfR1miXMP2qb+NaP3SOlVNKy12XHOJmAWOacI1FpHfUpQWB27MG0joOtZn3KzC0nJ3jMdvY8YO5sCNYC5SatA7TtpNM06l2ox4hzXtwPSIx2EYg5ISloUVKL6lGb9MzUok3iGYeEpmAXAYy0yRnJU6lJ7iWhVTwyvDVyE6mZ3yuubEriudQwtT2sT2tkKRrMEJSMkMNPJcq08FK44tXajeSk5BK405UXF4lG3cAoWjNVUgNAL2oV7SrGoxQ1KaqpCNFeVFUCILUPWVlkRg780l0tCSqIKU69ge/fJQCoNqeHb1VLJKTwRzijbKIbO3uO+9AHWj2u5AVWc52u/kAbT2Y+5WWgaeM99iqaxy3DtWg4N0pjoSVHaI0dmpsFcNrUxqbdB33hyp6ynPtQslV9CqCaDjeYcSWTnEYxtjGROMkEEO5bzvno1LT6Z0U20U2z40Ag8+fQVywkr5KyQI7RzCcHmCARg1zSDkQQReG9VWlLHUoPbUY4tc0yHt2bejYhXCtZPt0gcQfoznH1Z25bQr2yaRp2imW+M3WD4zecaxvyVUraE2AinTqOu12ChVd4tVmFJ5OqozIE/WbG/eBpDRz6Li2o2DE7QRtadY74HBaCy2Lkmk/lXRyTE3mbDvA7N6qeFOkGU206LnRdD3AG8SASAAM4GBwXNXgrXWzoozd7PQEGal1oz50IzTNIfT9D/5VwabpY8rM7H7BuXnuE/R2cl7Jqoi7z+wqWoeSeZAVNMUjHKyOwj2Lr9MUogPbr2+5Zwl6NdewlrMEPdxKZT0vSj5RvYmHTFHGajevdzKijL0C69iIUFVmCa/SlLU9qHraVp/XHfoVYxl6EckNe1A11O/SlP63VPuVdabeDkumEX6JSkiOpWjUuoVxnWkuixG52U+m+FGSkCrOJLkkTEoy9yQq4IltcAZFEQIqYwtVoFt2On0BZazuDnN75LS2ardovd9h0c5N0dqlU1YaOy3qmH+U0ekArWaOrF7ABiQ0GNoIE4d81jG1b9no1Ps8WfKZh6QQVbWi8aEsJa5gaWkEggtjIjLCVwp2sn+F9humLNWum7drMycyoCHtBzh4glu8zGvasloeq6lVuulhjCf3TOThq2LR6P4ZSLloaS8eLUYAC46g4YCftDq1ofTbGvBMfRDmwPpExI51blbtf2Jb7RYWTSL2uAIDhOA+qTgYOcGcsRuXnXCnS3G2ys4GWghjdYhguyOcgnpWstFuNnslSq4wQ0tp7TUcIaB5M3juavMQSNqFFSldvNhpNRLOnadqk45VN8704V3BVdMyqItC/vgml47wq42g7FGbSUOmHqIsy4KNzwq81ymmsU3TYrqINfV74KF1Uof4Qmm0plBgc0Pe4pkpvHnYFzjtyezFuhGoUk11VJGwLlkKKcLIrT4MAuFoQ5EblaLEU82ZGl4G5QVqw1kLXZrjLK4Byu69T4uN5A6iSewKhnAHW4zzD+gRfwglgGoGR0x36VnG9h4s1GgxesVUfUqscP2mhpVvYLSZuHGSAZ2bepVehHXbFvqP9DY9qOp+Ow98l5tR5l+v+jqj9EekdEzVDWfSxM6gBnPRHPCsdKaVp2ekHVRfqGQ1owvERMbBMydXPgRbVpNtG9Uc7llsMZImMOrHGdWOZwGNtVsdVeXvMuPUAMgNgGz+qNKDnblpE6lRRvYbabZUtD38aZJEtaBg0Ah1xg1CGdM7ShXaORVlpA1GuOQIHQTDvQVZPZGa6+XHCOWTbVyg+AY5Lv/AA5XcN3dYTjSByhbqiZKB1hhc+AK/wDgxOAa4ncCexL4Kcrrvun3JuoHJmqtj2BQuspGpaqlo1zyQ1riRmACXc93NS/qxXIkWerHm3+5DrR+xu76MYbLuXDZluKfA20uys9Tpbd9aF20cArUBe4kwNQLCfugknoW68fY3Gfowpsm5ROpQVfV7JEg4Ed4KBr2U6sVRTuLy9lQ8JIq0UMsEk9x7l7UtGCGq2tBPrTimFyCiITVLQowdaic5daU1gk96ej2osO5LeZV4fgpKVq2o2Mj0Kk25Z6AjV14k+1Otla4wuGBDSR909iFbbRUZRAOABGGOZEZbktK1Jp1NQFN2JwxIIEbyYC8zg75/k628YM3VeSZJknMkyTzlR8Yop/LYn013NHAwigcYnMemMPTC0+iLc1tQPc1r2yTddBBBy6YOazNAQ4HKMSdQ59yLslScW4iIkTjdN2ROqAFGpG4U7I9g0W+z1mh1NlPeLrbzTscNXt1KxFnb9UdQXlOhtNOovDm55biNh74L0nRulG12BzTl4zTm07/AHrkkuO0dtOamWAZsQ9psIcQ7xXjxXCJE555jcVNeG1dvhHBUq3gXhxoDKnitqtwndJyn6jpGyUSK+N2oIOQcMGu3fZduOerYpa4a4EGCDmDrCBeTSBD+XRiJOJYNjvrM35jXKm/QdB3F4rrghHVTTEialOJw5Tmja0/Tbumdk5LrLU17Q+m4OadbTI5udZWitBvcr9PcE6NqEuF2pqqNz3Xh9Lt3rzXTnBmtZHcsSwnB48U7tx3H0r17jVFWLXtLXAOacCCAQRvCeNTjolOkp/p4JbKckLi9J0vwCpucDSqBgMy1wL48kyDHPPOUlZVkc/QmeRB2CUJrEiV6BM6SkHJriuByxh8phC5eXA5YJNTrEZExslStqbfahmuXbywGGCuTrUra0YoOm5Ts35LCllZwamBwbr+1z7Arai2BsVdY62EKxYydahIQllF2LSVSmQWOLSMiOzeNyEbhmV2oZyCjJL7Cm/ovWcJrQYmo49ARw0xWjGoW9Lfcs5Zq92IzVzoG202VCXsa4OzJElu9s6t3cxcE9FVN3yx1TTVTXXdHlBRP0u8/wBs7oet7Z7LSIDmtpkHIhrfcpjZWfUb90e5Tsy/Bv7PM/hoAgPMbL2G/BR07SGzdcQDiYMTzxmvUBZmDJjR+yEnU2kRARt/IOkeaDSkf2jxzOf71NTtb3gFvHOByIFQg46iMCtmzRLKRJY0XSZLY8U6y3du6ti7Rohhc5mTjLhqJ1uA1E69R9KBlT/kxVWnVw8HV6WvXVtq7wQOn2JLWXsfpnzgK0d+hPbagf6BJJesc1hjrQNnYo+MCSSJrC4wJcakkgGw6+F0PCSSwLDmVhvU7LWkkiK0EMtmM5K3s1tjHaupKcibLCjVDhOKlb3wSSXOzHWR3CnpuwO7+q4klRjS8G9MPZni3WPbzrasq4a4SSUZnZQeBzjCgqVoXUlJs6RMqqGtTiXDpHfWkknjkVgNsdMEGJ/JJJJRuMf/2Q=="/>
          <p:cNvSpPr>
            <a:spLocks noChangeAspect="1" noChangeArrowheads="1"/>
          </p:cNvSpPr>
          <p:nvPr/>
        </p:nvSpPr>
        <p:spPr bwMode="auto">
          <a:xfrm>
            <a:off x="1676400"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457200" eaLnBrk="0" fontAlgn="base" hangingPunct="0">
              <a:spcBef>
                <a:spcPct val="0"/>
              </a:spcBef>
              <a:spcAft>
                <a:spcPct val="0"/>
              </a:spcAft>
            </a:pPr>
            <a:endParaRPr lang="en-GB">
              <a:solidFill>
                <a:srgbClr val="000000"/>
              </a:solidFill>
              <a:latin typeface="Arial" panose="020B0604020202020204" pitchFamily="34" charset="0"/>
              <a:ea typeface="MS PGothic" panose="020B0600070205080204" pitchFamily="34" charset="-128"/>
            </a:endParaRPr>
          </a:p>
        </p:txBody>
      </p:sp>
      <p:pic>
        <p:nvPicPr>
          <p:cNvPr id="1032" name="Picture 8" descr="https://encrypted-tbn0.gstatic.com/images?q=tbn:ANd9GcR23L8bI98zrgCR0w3Ci2gg_lAuwseSP4VwAP4IdxoJMsLdqVd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7816" y="38066"/>
            <a:ext cx="4650184" cy="3318927"/>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10" descr="data:image/jpeg;base64,/9j/4AAQSkZJRgABAQAAAQABAAD/2wCEAAkGBxQTEhUUExQWFhUXFxsYGBgYGBkbHhsdGyAdGyAaIBoaHCggHBslHBcaITEhJikrLi4uGh8zODQtNygtLisBCgoKDg0OGxAQGzQkICY0LywsNCw0LCw0LCwsLCwsLCw0LCwsLCwsLCwsLCwsNCwsLCwsLCwsLCwsLCwsLCwsLP/AABEIAMIBAwMBIgACEQEDEQH/xAAbAAACAwEBAQAAAAAAAAAAAAADBAIFBgABB//EAEEQAAEDAgQDBgQDBgUEAgMAAAECESEDMQAEEkEiUWEFEzJxgZEGobHwQsHRBxQjUmLhcoKSsvEzQ6LCFSRUY7P/xAAaAQADAQEBAQAAAAAAAAAAAAABAgMEAAUG/8QAMhEAAgICAgEDAgMGBwEAAAAAAAECEQMhEjFBBCJhE1EycfBCgaGxweEjM0NSYoKRBf/aAAwDAQACEQMRAD8A+ZJXwhTESlRPmpj5eEe+PVqAJiyfyP6jHtMmUbKCgDs+lJRfmyjiNM6gSN+fKT+eBPoy0d2eXKzySv30lrdcb3s2gF0ShIVrCSSBUAhmLpbiAd4YhrQ2Pn3ZpeJ4i0XuLfTGwyiySBS8R0pJMAOSC4L8MzckDzGM89URy6kju0supGcrIY6k1Am73IALgXciw3wX9o1QK7gpIgFLizh7p/CqC6W25NgXxFlFUs4sVCyu8SVsQWJZW0ES4j0wX9oGXiipClLfSpiXIB1EpE+FjEAMcBS9yRSOmzO5ZQKiZAdxfdiP9pxNd1jlpPuZ/LAqCSlU7v8AJ29wsNhhKAqoQPxpJ9Qf0OLMqui++FqrZyiZ8SgGu6qak+gxruxqej92XSClDuBoNilKgCAblg53MHkMfPMpmShSaoZ0lC09WuD5z74+idnZuoruNBSEoy1M6SzCGLtIEtyxi9UumNi8oyXxupffHVKuIsNuIRJNtKg/Ta2K74fpjv6ZOn/qMQpOoAaQdRG8nezPh34uqFaxVICe8c6QLS0wJN9vzKuUy/8AFK0qYJqcJG5AdmE/2wkX7Aveyu+L6Q72P5W3/CSm/pzPnjU/slC/4ndvrStG6QnQXKrzqOgCMZb4lzhrVCpStRGoEiQRqUoM2zHFp+z7t792qqeEKKUrgkMXZx/mLNLi84vy9tiNqzf/ALRswCjSsNU0pKWJIH8RikixO7tjL9jdnmtppugBKtfESJBSGhtlW3kb4f8AjrP94slGpglKDqBBLVCZFx4hHTCXYtRMukrUnVU0idSISYZncpILu6RGIt3F/mVyJUNfFVRIrUOPvGpV0KJ5lKgYDs+oQzy+MflckDkFVmJWK+joxSDM8z7tbfWfGCRUTRNJR1ceuANO5JIDA8QfGey+T/8ArrKV6kIqpdgQnUeGSzEMYc4MZaJtbKj4SzOjWAHLuA7OwLgxIY2s4xcfDOXpnOaNOkLq6UlJKVA8X4gPCwVuHYXgjPdgoUVqKSxBfb5uQCIt1xo/hYKHaQp1GL1CoEuWUhKlRbYEcnU7WxofbOT2xH47omnm6iCx0FIh28IJJHMu5PXe+PexqaVKUlfhCFK36NPNxv5Yc/aUlJz1YDmHte336YV+Hz/F8JOkanRqKyAG0pDgCWL3vO2AnURckbsNXUjvlKQv+H3aEgrTKQSoTpDA/iBacfV+wMxSNAOQpJXqClBRmeEOHKg1haBcPj5NTX3veKRwoCCkIKiFEpqKDESZDFh1cwcfQvgftVDCnXApqSQmmzgkRpBmDdhu8RhMknaEwrjN2VHw5So6c6haiKiq50pIVoSXWIJVqWC3Q2BJvjJ/EvYpRWpktTpqqM0ONI2AJjoJiSZOLTswE1cxoABSVLJLEpSVMWJU4FnPvbFd2nUrUU0lVAll1AyhUJLFJUXAgQReWaN8SxuXMtKjLZjKd33qVg60rABkNe4IsqOVhj2pmODSizbc7SHgn8sGzWZ01KhS51GSQGIKdwzEu7bRhFJDLcOqNJcuL2aJ6xAxsWxKsLWUVAuTwpLOHMt+K/4nxUAx7YvD2gv93NNdQMG009LXUC5OnqZJe/rTR+mGiNDSAH88egY9CPZ8SpifvyxQoBIx2J6m2x2OCaGqrT4X0oZY/wAimI/0q+WIZrh1ea7eQIGGl0QrQ7cTjeXTP0BxX1AdIG6qYf0cHBfRnTG+xEOtMPxAsziJs/IHGwy1FKQkpd6q0FV1JA70JADuSXcspzjM/CVMGuCSwTqJ9iOXM42nZ9GkClqaA66QWdyBUBccTEMElgLAlhfGPJkSnxI5Vcyn7XqPmFyZUNRI2ZnLTHIHCXxLTqITfhZOkhesaStaYMw5s5+cMfEaj++KSEz3kJA0AyQAkGw+WLH467GRS7xLsDRC2Zg+s2j+n54mnUkPGO7Miqq+gkuAqn0YEyJ24Rg1POhK9RdkLAWWNmUCRzDgYiabgMQXDiORHMc1fIY7uz3i2gqMWNlAuzmDp+ZtjYyyHFDgUGbRu9wpy/RiGxsOwa1TTTVSLrKEpKH06iw5Gxd32aeWMhTEqeOABuoYsPUKGNDQZNOguAdAQJl0yfnbbhxj9X+FAi92D+Maz1vDpaNDHhJAMvMEkPcthXJ1mqpOkK0qLpLsX/DLix2EOOWBdp1tRSVOpixNzEuerkzjuycxpzIWhStYmwMcDwBALfN8RS9o77FviymU5ioSBBDgARAIkQXd33fGg/ZchQVX7sJB1UdSinU1P+JqSNgSWZw0eWMv8XVlLr1VKglSSoGJKU7A8n88bT9iy3zFYB/CNywYm/vi6XtQsVTC/HWbV3xSzCCAoBzu4UzkbMTtGFfh+pprMBJplD6dQS6kF2cPIAE7vtiw/aeP/uCfwU46aiMJ/B9Fa69IJcHUSSm+lrXG303tjlGtItIj8ZUglB7tYDg60vYp1n6NcknybFN2PVT/APGZxJJB72kodWKYDw8HzHljTftJyy6YpkkMytJmXCgXJD25mH6zRfDVDV2fnZ2QZciHNgWf0wKrRN90Zf4fyaq1VdOmQCoQ6tI6AnlLN1xbfDqynPUVlYA16194WSGC3BIBiNO/iGFPhTKpXnAghwVWfT+IdRs4w1QqqOeoFlEvZAAUpwX5OriJfzbbFH3QqT2w/wC0msF51a0lwo6XZvCOnIpIwj8N1VfvDBnNNcGxYWM8g99sG+M6ApVhSClL0qUQogcQIQ1txqM9R6rfDVYIzNFTavF/5Bn6HcdRjluNDSYbK5yotakLGoA1lGkhGgAughZ7sDV4j+s41XYBoKp6sysgpqAb8TlzCYLMzFzJ88ZHLZwfvlUqIR3Z083DqO8O8P5dca7sHN5cqQCoqX3gUacsbFrAEu1uQ5Bp5dLoh+2ZfK5TvM6uiUqq09R4RqRBICTpSNUFQdImTgfxB2KukKJCUpJKCACgkDSpWosBpBmFTwgnDvaucFLP11KupanKTHESrTAgO3ytis7a7e1JpJpjuyAkq0vJ0gDdi3WYE46DlaopJJNoqaaxrrMFEinwnqFIkiQ0EMXE+3mRKdYFTwlyDZ4MeFy5by64Gah1leoklIuxswaYYMPYYby6TJQWOmSQNyGYeekxuffR0AVqIHcEpaWiQQwYl93bndtiwpSlzGNFVoqRl1OWJVZgHAeHZ7h2PtEZyrULuIxSGx4BTTIE+2/9sSQjowwCmotJwRH22CM0RVR6n2/vjsGVSVzHqRjsdZ1/JZrqfw0qIlC0v5Az9RiWaQyiGZtQj/ET9HOCFAKFpGwV7Fi3owxDMVAUKUI4gB/4z7Kw7Iob+GKyQvUpRDg83uncGI9MayvUJVTFx3iQ5mwKn+UeWMXSgU2pBQDzcjyZv0xarzR1JUARpL6SHuIfc/3x52fHylaI5Nys0dTJBaxVKR3oJOxBsCXBYwzauY64S+Iu0zXVUJBmmoNLk7JmQJ+RnCdLPqUSCEpQeJyQC4l/J2wPuSVlRJUDPERbnEfe2M8ItP3ProVS8WViCF00FmBSRHUPvEEfLDte6FfzJIZpeCH9VN0jCGVTppAEuzG20Ka+8j/NhvWNFE7oXpI3gkkFuaaY9D5Y9VmsPSU7KckFyQNof5Kf/nFjkKRqUtQI/hkuLEup4JYMAXYnbecJIVpdJOogAdA/M2chJPthvsbwVE94EAKCncAvMS7wnyjGX1OoCt1YLtBRUDqAChDIKRPmD4nM/PCmVy2mutQLghm5eHmz22xZZ/JqCVJJGsq1JewJAUQZKhZTjyNxhHJVP4zMHa4J5D9PliCl7dAeSnfgF26sVKq9fi0oeAGgAE+36nFx+y/JmpmV05ICSpV3ZJQ1uqsUHxRQUK9QEuVIS7PuAfVsWnwRUKa9TSHJQoMPNJNv8OKuvpWUXVmm/aVUBzVFccVNEDaVQPRvfE/gKqoZmiEG6VAhv/1vsbwY64p/ipaldwovcJkTENyHL1DDbFj8KVE0qtGopTEFTgEA/wDTKWY3vu2JwyVHkU5Jlj+0xbgOsiAGgsFd5NntDbjGY7HzJOXzKaRShAS6hLrBBNzsNMBg218aX9pNYKTAAISHYu8VTq9ue+Md2FUUmhmEpCQFU3JN2YwMO2pKwS1TK7sVJOeSnvDS4tWtN0yCLxhrsXILOcyg1qUVVkDU7EAKSL+SvlhfsRD51AUHcMfVP6jFlk6pRmMqtMtUQq7MNdMWEkR9viv2FUVbHv2q0QO0AgD/ALaVQAJUpj/s+2xmuwVjvsu4BZSAxkHURfGh/aPWK+0K6iG0Kp0wZ2ppX/7/ACxl+zFtUpnlUR8tJ/PBj9hpIsE5U0q+ZdHB3iQFBLphzpCqgA35Cz4vcnSRVQk6aneIDqIVwsbATYggunoRhrsOgmpVzpTQ7xIqpQE6iCgJBJKSg6QHnSFB2wLKZdY092Eh9TjQXUxIJCiSVGHmz7WxlySvX66IuHusqO1wkZhaUjU5DqA8RUGISGCkp1E2Y2xS5xYUnLkNJbSEpADJu76jPMNGLP4qX/HCmchKSdXMb7QbzhOtk1DuVLHEsakgJHh0hQd2ghy9p8sWxNUmNLcivqZYCtpPCFIJDhzDmQwuU8ofDVHMoSpiFFGoAl7F/E3P2+WAdpVQrMp4Y0sdRvfns8emHuzMuFKQ4SUuVaWMk82IeEkYrJqrYvbRGvTK6OYVTCtIUsrDaUuEpIh9IImBjI1H3543OeppoDPJ0q0lJCCk8LqQZIm84w6x9cPjdlUqIhPDidFhjxVse0Ux7fMgYoFjUb/ljsBpAkY7AoSi7yigTvIuz/LeRgNEOkoIIZRHTk7+ifbEwAGUKiYNuKPVvzwwcqSdIcEyHSZty2h7frh7RFNAMogqPRNxAMvvBMz6DFghBcO5GxCr7sdomeu74Rq0dNRSVghSRp63DEP0+74n34UdIgAuBYGWcywxlmtiSTbLEJYAakF4TcgfMi7FnaDywaiQW4wx2LjZ4P8AMAXkfLA6SlAAFCU8mLudgyYa/rhelWGsAyXmHFmuNg/S+JNWTqyVeiEsmQNQEs44mMgFJEu4O2xxCll1VAwHEHJDEAOAj6Aw8X5YaOXUQNWk6XLFJBAAHO8pBc73wZCtR1BZvEBiORsY2bmOWNHNUaYzSWwFWsdQ5KJLtEFJ/wBq8F7JzqaZUlbMQ0kvqSQzHZwTM4HWy9y7AEgORyZ72LD/AE4NRTTRKSSol/J9wQWbEszjJUTlkj+Y3WqJUWWwCuYOpju6WcAT7+sezsmkVllRcKpkJ0xpPCXYzZ4vhU5pdQwS6XAAnkRKrCNjtOI08yUk7agYsOeqL/2xm4NRpElcbob7UmqVkFSWA7xLwGAD7hrTywn2LU7qsSAS4UP/ABO42cCeuJV6GoldJTVAG0mAraFWZnE8uWB9mISVgLOgFR4iCQLmRYjr+mGUag0PjtJu+w3aGcXVIUklRBGkKeCS2u3BvycOcGp1JAKy7syg6Uu7hiXAd49hiVVBSATpLKcpICSQQWMDkmPLFbnK66i+GnxEQAbBI33hjcnAik9IpGDRf9qViqgfESlKZUkgaSlYBBeSdZO3NsI9mo/hVS3/AGvaLx0Hzwvnqj01y0JhmNwSbWYKHr7kydYoo1WDjuy/Q6Vb+WOSqH7ykX7CspK01kqlw1r2/viz1AqoABw8+QUAQ7OWu20mNqSqv+MnqAG+XzfFnlMyHCNQCUkuxUSmXUGNksHYR6HGjrYzfFjXxRmE1KlZYhRzVROl3imgU38v4fzxncnVAUklgAtKi9vFv6J5Yv8APLSrJmoAwVmCoF/5zV94xmCFJSpSkxDPEFpa7S/rgx3Y7erPo3YWXBqdopoorGoMzUDU06zwlTgm2guzMR6s7eWqj+DRq00prFDKS8gcTAo1EgzaGiNsL/sjzKBTrGoQpa67jV4iQkKdJ3JIkbtOPoNNfeK7xKkhKnSpQIYkQ+pQcQGIblO2MOaVTaGUb2fHviWgpNZJQCVd2klLSCEiCd+mFM+kPk6aWTopqMpCTr0pKn5yILD6Y3f7Uuz0oNFQcFSS+g8J07EKF2VBDWMYxHa9CmU5IJ//AB9SoCSCUonhuS2mXZjzxpxvSTEktlHmaChWQD4zYMH+RONP8NIdakFTLOrTP8tNbkbPxuC93LwXzfalNqtK5i977ffPGl+D1hWaTraULSLPKFl2IPK/UYplXtFitoPmMukozwWkVCMoFIUm9PT3qCVMWgp4t5EFsfNVDw+Q/LH1rtXtAGrn0pJKT2fUQokypSf3ghU6jvLH82+SanUPLD4Pw/r7FZBKVIG8RdwG6l7htoP0L9Ls0o063Bm4LFiYkQXv0bCdIBTgi39SRa/ignkPsN06xJYatKQA5c8Ny4n674o2yMr8EqOSUAxFibEHfnjsM0a5UAS3+nlG2Ox1sk5TsHXyi0M6VJJAbUNOwN1ed+uGadEKRxPqJgpUgpaBJD6fMf3wrRzeksjwvKSVaSWYFgRLNv8Aph5C6ISFDWlRZKggISbXDkkjqUiYcRjpMLs791USFpBLqYpJ1NAkqLD8JZOw3jEygghKuEsHCXm8yw2aNx54nQzEMVFKiBxKdxEQmRI9leWPK611NIqVApSHYBYZt4UHaAekYlLfYj32GqZZI0tYsAWIsJ3ffkbDHopEVCxcNDn8gG2HtfbDFFCRTEgOSrU4UGez6ixcJOxDeWAFX4AQNXES0EPwktL6ojo/WaF4/JBdJRhwGchlO4J2no2/kHbAf3dQpKUUsrhIJIEMwh3OHKqKizoASouQFLLsRGk6kk7uSnoNzhWnmRSJWooUpmToUrSBYqcpn7HTDp6HqkFo54GSpktIYTuA4kuRcuA78sGpZumpZ0BTqSxBUgM0avQmwdtpOI5ftEtrFJDmD+ByHhJs7E76oPqQ9smqGqpUkkoYmGH8zgObA9WPotfB0YO9Hi6anDvdgFGC8HYA3BjphajVGovKUxJgeG5/TBs2oophKxUCXSylBKksGISVO1g7G+mzHEeysqSS8yS206Gdto+nU4Rqk2zuKp2ScuWbSCWJG3l7Xx4nIkKdKk+0Axy5x74tKoCjoWkB4GksXJA6lmPSDifelKU6WYu5S7Dn+cDriDyfZE2kujslnFsklAWxchTm25SfYeZ88HzIoVEEFqa9jqbUXswHIsH208nIghRYkO0OFGzTyH8sjCxSlJdZJOpwyZgO1ybl/uJLb1orHK0gOdopFN6NMuqHBAhwbq5OI6vhGnUWE1gUKSnuj4mksAIJeXuMOpzGoONehxpOgAhhJmPZoT6lXOVgsKppK9cJLlgRF2DXEnGqDdUyqnZV01fxKR3Ck3seIHGnzWUVU/C0MdI0ku12MPEDpE4zlbKqQynStKVSUmwexSqXjlizR2sSNKCVQfxgM3mXe25f0wc0ZOnEMt9FZ2nT05bL8SnVLSzDz3dW3XFUaiQSC+1he36YerUdSEEqZkgAM+w9oFsILyjzrBU/hl/0vF740w62MmqNF8JZiqhKzTUUKBBK0pTqgBmUqwmZ3xt8t8UpCUhKlkjTqCmAP83hABmfl1PzbIZpVNKwmxUPoY8oxb5WrTWziWAiXKiAJJh3F8ZPUYuTtoRycW6Po3xd2/SzFFVJxpCCpJcpUFMSIYyGvacYjsLstWarZWkKjk5FSwzFjAZiLP8ATCefytN6o7xY7tSwzC6XBDxch3b8Qh3x3w/21UoZjL1UoBNPJpSAGHC/iOndwx3PR8CMWove/wCwVLk7l4BfF3Y9TK1csmqUnVqA0u7AoBcEQbNfBOyc7TSyFJA/iIV3mlRUAFcXEDwjyE47407eVnKlAqSNaFLUrSdXj7saWEhtBN9zMDEOwcmurqpopLXUDKBSOqTzYvpVBJ3ZyMW28a5d/wBwvxQzn65y9c1VnUe4K5AAXqKwQDsCVbOJJYWGRyGXBSDGsWflZ/ciPnBxre38iVqT3xUkop6ChigCbcU7OfPa2KDL5NIIIkPMKchtjb3/ACw2OS4/Jz6oEnJoS4UpWom6SzAjkRPvhrLJSg8K1MFNBY2GxB6bTzjCuZphxIJJgfq2PcsAQHOoORdm98F212Iyyo0A0IPoEN88dhFeWcvq0g2DKLDaXDxu2OwOPyS4kFUWnQQBBcyXm17jYNhimKdiCTeYt0Iwapk6iQ5dmd7P06XxGlSAAISSIaNLKfwk2mGPXninI5ts8CgniUkaebQb7Do82B2u7f75qKVaRqDCZEMACmA7B4HvhBdMhOtKQ4UeTxNncj3tg9bMOAW5PpNpgsx6WeML2clfQ4jPynhcuLS+wgpHsHw5RzqSouOPi4gkr0ve5PvOKvLq4QoghTmW5myos0XmcTrBlHSSgtLj0i/S23LCOKbF4KyyChNOooKQrZTJ0sSxP9PKIM4TzPYtKoU8SkFzIWVg7gFzEdAIxJNEpIC0koaCdXK5Dtc3Ehxjs9RLBJYBysEk6WbZzZ32vcPOOTp6Y9NdHqcglwlAJUZAcAsLQCxBd3ffqMVa8sAsiqlYYKWEgp3txbbB97bYlRVWniAAdQkXJMgeLYHmMPpqNoWFVAQQCEK3IlXiBI5loacUX5jqEkrsq832qSnTB1JAGolQSQzEAzDbzPkcXXZVZ6YBYKs8gs93A5h9hz3xX5/JU6sr1UaumyQNKjzIDrckiW69cA7LUqmVPxBI0aiW0/6VHdxOxB54XJHlHR0tou1ZcKUVTEgKKXhrGCenk/LCK8jXSSQeAEskMW0umS0JYbkkEi7Q3mqXeISpKkASCrUXcjbS7z5eHFbQT3STxmoACTpa0OpnfzhhzGIw6/oRUkhoZpQICZZOkvwkA/iIA9IFwZY47s2hWVpKuIeFWsAcmA2USz6uqce5all1MXIKiCpPEVFIsSmQIAtcW2w7l88lQUkBggamDlgSzOd+Lf8AlOOm6XtRRq10MVqqQCtW8AgdXfkGAfFNmUhtepJpsC9iozFoIZO29xh6pRUlaiEjXditKtFiBIVMJtzO04UVTWyVJpmVA7udiyUiQQx5uklzbC44qPkC9vQjXpDToSeRKlFg3KfUc4HPCSsulIME1ExDmW25/fTGp74I0uhBqFKSogXn0di8XDbWM6ddBHhDgwSGKiYjaZmxfrhlna7Q3Ko77M7k6SgA0agU+amLFpdvS2D0aVRUQqAISxn1iZ6t7XFVIPCzmR/SJdnfcOwg/TCNXKVAl+8ASoECFJS4nTqUQq5Pu74P1OXwLfJX0VuT7HJUEGoGLyzgkAsHB5w/ynFr8L5daStkoURWpIkuIJUSkyD+G2wM4hl8hU7wAKACCCxZRMPAJkETyn0xaUVoSkBtXFqVslLsJBOoNKW6wJx08vjspjy7tlFn8mupmapdLBagUli4BaQBpBa55ucW1ChRp1EnSlShT0gJU6WE/KXJaPKVO1qxRXqjwuQbQrUNTSHZy3pitzOoBJ4n38jt9fQY7c0l0TufJ2WdbN047xKUJdQ00yZ5lgervvxWDYMntKkimVFKgQWCXIndncjlbla2KxeWCS4WSpnJDiOI6W3LF5AnEM3VSoEKP4gxJJAvALmGP1weEWqLqWtB6lZNRWsghDQy5HSQRJHIfTCWaYPoUSXl+Wxfe3LC1VSiYCtMkqSknfo4vjghg5Jnr6eY9eWKKJ35gMwom3PYfnhrJ1T3JCnIBcM7iH58w2AqKkIKlIFmB3nmxgMDcPhlx3W8ub82/XFI9CteD2hmVBIAMffTHYXGab8ZHTi/LHYANlkrPVHfUAm8AK6FwYf78lhmiVJSVqKXcIY/QFjawO2G6RQdB8U+FmkhUWu5FuYxLM0ClwGBDlQYTsA/nOzM+FVC2k6JfvHEBwgEkMCo7AtqJdi3nI54VQgEsSly8EbuzYq05lUJXZrGxhxzn9celQbSRIkFxPQ/fKMNwG+nRc5BJKihSSTcaWEcwYFyHYYYQjUWJdSNAhp1OkEPeXFoblit7LU5CVFITsSbEl56Rb183alTjUFJYkoJLEnhL84HEB6jCyWwNVstcjl1MxlWmxDO4vLXCTNp88I5+qlKk6ztcAeJyZaQLe3XDWVryokwEsVF+RHhdreknC+YqoqVBTfXT8Q4WtcXs5S3kfWMU3LYILkDpmnIM6lBgE8Sg6X2ADJf0BPmxmahSHpAqYOXbwhgCEmXhi38u98HyWSTTSlbskgh4KQ6lOQom7O8AXaMeLzZUlIpiSW4XASmGJ1MFEbaSbxgOTUtIaSalXgQRUXodfDfhInkXLSLEhgzvBY4Xp12qKpnSrSWAWAw+t35z64fzg0AGohK08rKT/QwI1Jc2c3OEF5cKUFykgHYCPMOzdfpOKRpohKiKMrphKjSU/DuN45TxT13xc9mZlFQkVO7NQEFLJIV1sQ7Fuu5tiuCNSSUe7hQ5zpNjH2+LDI9nai5DdCXn9PTC5Wq2avSwlkdvolnaVQApUkmmS7lynnL7dG83OPOzBATRBDFxqYNdyJJkHyLmzYuKtWmlJdUgNEHcgPDW3xVV+1O8I1FCebkqH+oCcZucmuKR3rssYvjHvySr5dZF0lQWSILu7khTgQ5uPkBjzM0WKC4ASYDkQ2zPzL7Rthavn6lMpC1J7tTDXTYuzG+yt2IGGaubTTS5aXIZ7l5tyNwxjAqSqzz48n+LRCtl6ZPGu6WsI8gQ0TtviqqdlrBHcwhgrUt2KiOo0/0xY++LbvqatKtbFwSW1FMOYJs5J89rYd75GlSUrfkAolQ/wBQLqBkQ0NbDxyOKNMZqnsrMnlKqQ6kyXbUAtieUlhO2zhpxYU6o06iqCPEyWZinSzABXFZrPIw2hIqFPdmBdoMO3yA6QLxhbOoVRrcaUjU7KSOhAI1ONnl8Jy5vYiycnYmaaUgAcHduxIlupLkHdrARtisr0VnVUp8TgKIJEGWZIHhmzOw5GLetQJA0kra6W5zMXB2fnfFXmVimqUl3ZXEGSDBHq82acaMey0V4J089oBcAcLSFO4YWiXFr7QLhr5xKShKgAr+oWBYtzM7vtthJWfC1qjhkAgfiL8RE7gFgzTzxW5yrLXNos+3T264qsaHWNFrnKiHHmTAaWYXmHs2+F0tBjreGY2cP8sJKStRBFx+TDy2fDmlIQIOoKYySVHZoIswbDcaQXH7AkZtSHJUsSWYweltoLY9y2YC4VLuSSWlofo5wHMVEKTwkwxECzTa0x1wKktz1Zgfp99cNxDVosMt2a4IWXYFnV7AAyxf3mMWFbstKkISKraZ8JOweA3KznHiEcCUlU7NdREkPZtt7YElBchiHgamPKYPlDb9MI5PwzJOU3LTE6lBiyUKIAABs8XYKh+X1x2GNY2SSObK/IY7Hcmdzf2KzJ5hiUnex5Eb/fTDdXOyoO7wPTaLzvhE1OgbESsbBrtb9OWK0anC/A2861O/O1xZ+XXp7GWg1HJbUzgsI6MBZgzYQSXYRhygsAubQT5eTT5HHHU0PZXLlJ0hSQ7F3Z38+XTBM0WHECWdThiFDlqF2IG/LEAhKy4UlJUzBr32D8z7DliVWgtPD/mISrV0Bi8A7Yn5J1K7Jf8AyQRT0KbiE3ix6eW8geqvZGWq1FKUkAA/iWSkC7AG8+pOPayaep1MlgY0uSeR+Yb6WJ6Oa1kBNRKEgOkQlpkFyxLb89N5waroa/KGsgUq4WQWB1IWHIDPBAZMGFD52LZBBCUrUQLEsqCQHuYLbQyrYH2Z2cddQ6nUUgOI0wCwuQ8iIwfMEIYEKKyoDSC5XuVB/wCoB1EsJdyQkylUnRKWTlLQ3kFuVa0vayTuDJFmEW3+fIydNQgTZhPTfiAa8Ho+EMnnQaqhWPFqapsl2LWgFyWY8+Ya3R3OpqawFjhDEvJDEmWdm1dDjPNOPQuXH0xGn2arXctIdmLciJxa9wAlptybDeXpB9bE7Xcx8288SCXEjeJLt85wnPl2ez6Zx+muJls12lTSrQEpW54+IFxzMBiOlsV2f1Vm00xSSCxIUSC9i21sanPdkIMs5vyPITfFSqgpDpSm34lqvtHVg1uUy2LQlFfmef6zA8b+pFdiVPLopI/+xrFNQdOlta2kFAJ/mJ4iPxe4zUpKpp0oqGvdIqK4UJH+nvDq2A/FL4bqIprLLpkqYOVagwG4gj04fpgeXpiieb8oQNLsxUkvzjle4xRNd+TGskXetjY11KXHwKS0kONUcTETDwWlA3IaaqVIGmEgEv4iwBe+oMLHi9bEW8RnAUkIdwXdRBOk3DgbFuvtioq54fvJd9IXYC4dwZN2P9xiSUpNpaGhvo0WbRoSXWo6Ah1AJ4y5Gl2gAwVegwgjNK7twSQXBprBBTI2Z1bybsX6loVHIjiBAUFM9hPkWJm1rDEO0qaTUCgkBkuQAzqBYWIZwAT5DCpq6ZZ8LVgdZSKTVFEXUlJBBeWcbFwH5nfGa7Tz5Us6klJkKGz73+mLHOZkgKQohMOhoDGQmGISPCA5YDfFX3ocKVJgwzwXf5s2NmOCTseKV6D9loSmonU0hyCLATY3ceUhsOK7L7xIXTUDckkgCC7qUq0GcAp1A4CLWNyWVaDPhNjyxd0ToSSgagklgjYqb1Zh8zzfHTk0GToV7NyC0oCTfifRMFt0kBiGZ7wB0CcmETUstLAf9MgyeRSRDgwfXD7lkqqBaSG/iKYncMxGqNRIt5Fi5EZMKGlTLAJAJDNycX83a+J86eyDfkyVRIFUuNQBe/rdg++2HMnkaKiSVMOEjd+fLduXrjQJy6kkuEaSNKkEaIB2ZIu9zYt1erzx0L092+lXCUoMjYswmJ6g3vinO9IeUpNaJ1NKCQVFjIJT0E2PneMIIqEuUu/N2tbnJ5A4eVlxp1qZRLuHSEh7F3kgh9Lc3EYRVS7sQrxKBJSoK8LtY817tYRgxryGCTW+yBFU21mB+Ij5eeOxJXarFgpQbYOG9ArHuGobjH7FUVc8RScFrUVJuI588CAthyqpokgOzX82+uJhZSYVI5PgSRjzSWJYsGeLPbHHFn3y1h0qUzFg/K7c77YMnOqFIpA1sWctwm4vbfzZ9pF2PV0sr+XXpcRZx8x898NZbMTqUAoHc2blBYF/pswdWgOkiFaoaqXqBlhmXzEDSre1j5+nmWpKHhE2csL3GkvzM4eCgSnTTdJGxYg9XIF/KMWeUoJURpKVB5mU9WUACXi7uDicpUjNPJPpIRylAFLkpCttn2lLM8CQrE11a2vUaaCSBILqITYOfDDQzb4cCEBRCgEKJJkghU/hBJJuXB+TFjKopYhIWzjZo8i7z5364i5GOeV30KorVSQKtAKSX1MHZnSWIF9oG+GuzEjW3dgMwCHdiYdufCRLM3LDCAlRBYKBOnkRs0iSfO2zTglXLgJKbgFuFLqDcUluEEgw7W2wnJPQFkvXQ1TrFJ4YUQPEp3D294nctiwRpg252Ye1hHlfFZlaZTxlQUgOdEOT+EgE8LktiFPMrQvSrWxZlBBbURZ3sXZykAl98QaTftNfpp5MclReIDiCDyvhWtkwdvLn7j9cDy9ZaY4dNgIBfkWLH5YsXdvv2xx9AtraM/mqK0CEpUNwsExEOoKNpf33xX5gEx3egk+FEvFiFJ5dGtbGsWl7DyF2+XTCWcQguKggg8WlMECBL8z88FSo8v1f/wA6G8kDGVcnWNQaFnXPAXTtLQzyLYrl0FBXejUQFkkhNmMX3g36Y2laqaaDpolaFJIccQtJZBBMPIFhvDV2Y7DRmZompweJC1lrNwJchoO4Zw+NUJ/cx4pJJFdT7SJJWpJ0p4dRTMmHlnczgyqaqiiEqTqg6XBcM50nlc+nOMVmcyNVB4kqKAZ0n/2IY7SxGG8/Toop01IWWqFLhXFoMmegtCbAb4LxxbtBmoyaFe0gUrIWkAsCkEbFi8np92FIkquTu7bPctttbGtzmZTVBQoApdWlQA/hlwGDgHTe9/Q4zuco6VlIDaQ/Mm0kEb/LFsb1RogqVD2QUliojURd1JACQCwkSSWBLOAIu4e/fEgKRS8Rlw5MElhwsfrAwb4dyyu5UkhK0qAUAW3YCdyzfrBxXjIGlUBAUA4/7ZLOz3kszwLbzhNNtAcb2O5fM8IOtZI8TklIAF+txB95xOnnQmOHSpiVhMOYmLwfURZ8DyaOGqlI1cOpg7qbiuHMsTOz9MIGiEL0qSdSXBFid3GzhzDix3wOKYrhFlgusVPrJIJBuA4mwaBI9i++GMytbBJ0KQWLGE8oFyPCCSQQSXF8V+XXwaVJK3UxYFxG+pjZzI54VTmQgNfiEKS97BrnlL7XweI6XFUNVULGogpUk3lN/U3Nn3byGK4t+LxbgsXN7ENdowzWrgBwzyCGho4WA0z6fIYHTpUyEqAUk6mnnfSWknYMPyw6QleSCqNL8Qc8ysv6tGPcQUhRnWqZi31GOwN/cn/2/mK5YfhIBSers7SMQq5NSZY6TYx9uxx5SPFYP0Zpj88FQVMROk8jEbnyxQvdEU5VYTr0kiZlmHXp+Y54aTqCG4w5A0uAJ6QfZ8eZaqsEEKfZm53DAW6HHpSGmFFyyrFth1k4DYk99BMvk2LBMb8Q6TO/qMO0kpUQ3Cl4SlKifKS7foB5K5YKW2oBk+E9eg3PsOtsNhRUWcKKXiQzSZYw5dtn91bZmm5N9haYHhKiZBIIIgONlM0XOk3xYAipwhQTxMERfkBcgu7eXOa6gxCSUK4TYKMeRIBPlb1xFVBP4YW34QQRBExqa7vezPZHGyUscnuy9Wg0wWlzJAGks/WL/MXviNR1EagEmwUzEg8gouBZw59cVeUWaJPeOtMOQoqUkjqAObTEX2w0rtZAIS6QSWJCX0s4YudQPU7HliDjJfIfptr5Hl1FtcEkepszAhg2kdcERnXBOllKIBKn4TBYkCH+mK9HazglRSQksptAHMs3iMksDOk9AXIWlQSoqQTDsGGwSUmU9Dz2vhZQ8yLYvTSlqjzMk01EKWkakySFFiks5Kn6B+oYM+C0Z4SNVNQYkhKZ3BTuHDAvpY7wo+0UaUhOw3AkxukOAW5czh1Kbb3n/g/libkvB7HpvScEnN7D0ktLM28/8H2w5TqRH0wnSqNsPv0wcVvsfrhEbWgyn5fSH9ftsKV0Axp6T9nDCqnmPYcuTfYwvXWlp+Yf7+eCzinOWRTKiU6xGsKJU4/whQMRvz5PgZXTQpNWmu3ClPHpBcgkqZwCFC9vJsFrZ2kC3eOt/CQ8HqdoEchgK66UnUmCAJCAHBeQAHPOMVi38niZMcY5Wn/A8zXaoqgFSBcg1BDw0KTwkCHJm2BJp0S8ELJKksnSZlxDF26w/qtm81VCieBKFOLnzfTYFi7XvhOnmU1ElKiCQXDPAJZ72BboeLFVDWtEpwalbWhyuimkVDpR3ayyUgPpAgcMMR4nD78ooczlj3+lTORoMiGG/Jm3mDhtWZUEBMqUGJPKR1k6UsTOCHSuoFKJACFBRJGoqkGRvJH2cWjrZRSjVhezEQ41FKSzJUxZymCJ3skbjDVCqoghKVVEpSJ1nUmWGzg8U7Hd2x2Vy6QimxUAt0upwoA28KhxAKDhiFdHAwnminLrUGJUIUAXcXbkRJuOU7lHJNtIDyLpB6OVSFJUt1CGLgyJ5yRqN4AwehkGqKTISp9JB4hCi+okqJgSZgGMV9WoumVFKtSVF0hmVpKSfQT5OD63uUVdSy50HSQHZxO2r3HLAdpdglqHyZnMZOrRpioowsrph31OCz2gG9748o0Szmm4AktPGDLOHnbbFt27mFKKE8ICfCsCxuf5ueKlVG1MFaqqnPA783jo/tLYeEm1sGPJzVsjWoqTpUkXcMpOlJBI/ESGezQwGOSiT/FpNYALQ5tYAuHCRFgwx4ukUMpVPWki67xHn64NUUKaQsU3WsagQzI6wOZJHV8O2O3YlUyiiSe8o+tQA/THYNqr/wAx/wAyg8c9Rf3x2GsaxVKUqKbpgsWHm8n6dMFy6SkuVBIY3d7GXG/LC51XCSdyRfnJZxZth546mhaiVCFEuXe/mRz2GOZGSfljQrIA4gSJ4pcm25iem+AnMj8KGG/IWlx5X64kmoQxrI1EjhgiOjBjIO22C0s+BwuAmQyVJDdLu7tIb0wCdV4v95OmoFtSimGSIY/iY8yVASCCOuCpWISokEhwAqBsVFyxkuSrlvsv36Ul1bw8uX6lREjrglRSCCAkSq3DqBMA8JjzDuHxwU22rD5QFCtMB1DQS8uJIul3UDDWgl2Ms3TJALBEgJ1KDFyHBAc+xLPgdNNVIAKmDFkEqZiZgDZydnLzfBMqlRKRVQFhnCkwCOTN5G28u2FdleHKftOydVK0hFRC9LuyEkhN0ggjVDgjhAP+LZz9zW54W1EOohR1Ft0ki9rNz3wSUglOkJsGQAobAFiSTyJdo2x7RUpNmbdkjycPG07+WJOX2NmP00a9w1l0FJDqBL8gLfK24HLphpAfz5l/O2A0nAB6Xf35+uD0a+qHED+b7n54zytnowSSpDKF9A3Ifq9v74kkmXSG6fmZf/nAadS3Tr+b2nAa+VSvxgKPIyB5By1vrhFvsbZYAgRLs7vHlBx6hZNj5ED+2EaSAnhFhs5Lbbktawj64PSBf9CQ3v8A2/PHNUGx0rbl+vy+2wrmKjnf2f7OJrqsLhuZ/tbCq6j/AIp9z/fb3wqsInXTq4S5Sbp0gnzG8EbE3LjFfmEmmQAgaSYcM7sPC0GRaOTWxcrroBGpSRLDUX+QP/HpgetATwAktcmB5qs1hucXjL4PG9b9NSuv7lOmmA9Oo5QtlKLl0KsF6SApKSILjd8LpySaa9IABlKiTLEWf2Lu2LWtRJfSTIDjiKerGPInTtLxhPN06mtB1XQnUASxI8XJoQBqbzxeMr8iQz48karoROTJOmAVJJDxAsfsg7Y9TS7pDlyol+La92v/AHwvmUBgkqUwLFlb7g+0+eCZbtEaTTVxJZgozp2DEB3bkcNJOiWSqpdEhmlEBJVxGyZIPQf1B39PTDebJqaFqOlaWSCA7MzKUH4hBBbY4X/czpBRVAIBJSQNXkXN2d4HTHmXzqaqeStg/wAuo+mJv/dEg3XviMdp09aTqCUFoUJYguQD4iCB6vZ2wXs6vqy2py8vynbdvQNYbYradSCku4MdRyjHJIAUABvIJf2dm6sMOtqmNOTkgmdUpZCYlrJFh5WvixyzISrQ4I8RFyYgtdogx8npRVJXwkhn9P8ADuW98TJ1KYPpDam26gGxDe+OcLFjj0rGapQhJNJDFSuIElR3UzMQNrl4F91lLdQJVqVcBwGcO4S926+owCs6EvpgGG1MXl/I3HniGZ4lnSlIEMQFXg3Wonfm0Rh6Lv7sZTRQZVWAJ2NInykKYw2OwmdO5L7sSJx5g2d9V/b+AJFJZiW2n6t+WDnUEgABzuTJFm0kuBG7YEqqks4YjmX/ANzfTHGoR5+Qf5JfDAdvwG79ZLBQs9gLQ8/2xNNVZuCHkKg35iPzwoarhnABu8/N4wROSK0qUEgBDO6kgN0Fy7EuAcdQ3009nd+p1C428QbmWSQdU774cy1NYOkrkgxqdRYPvKG+e+AUkpQkQsPe1vr6demDhIYsiAJCgCCLOAR5dYnpzKrHHoKjIIQHPiguWMQQQXM8wf8Ahmooks4AuxDk9fvyxCig+RIdB0vf582wwpJDuApv6SPVh9z1DzZpjFEloEOn8PImbv8Am52w4gs0Xe8+mk7enPAhVUzQgqAAIEsOTu3mGxzGxZUbva4BIxBmmCoOVCSAQ8eHzAERZ8FqFJkQSBqBgk21J2Y3YWkWZ1qtXYm7hhPLltJnBdW0gC1jH5ekT5YSilokKgFw3LmX8/sYMk3ILDm8e5fz9cLmozuZ6D6m/wB7YnqJk8RgPPoz+benlgNDJjKKg+4v0a/pgoWDBLOOp+bPvhRNWdrdTtu9sTUt5Lnn9gxt74Sg2HrCWMNLs4gbff6YCmrZmNvTZ5EfPbywCtUIBZJLDYjz3BJ+5x5SJKQypM/8eg9MNQLJ5hFJYGtKTsSEq1pAexdwBHF5OIxFdABWqmtY0gBtLpTbmWA6BtrScKrzlNJCFKKlg20m7OzCTe9p5kY795uVIAhPCpJSfJgplN/NpgS+KqLo8j1mRO/5UHr9pUxSUssNzAIIDhgQACSbGTcNMdUQjuRpKUpQojiJZIVzSJfU0T0vjhmSSyQl/wCWFEvcyRDNBH6YmkEBSVAJ1NcAocPZpFxMHkzRy0ebgmoy35/S/WylzuVKEqcCQPwlod2exh7AfMlLNZUpB0ghiySxGqBvD3gjF8UJSgp0lRukDUqJGkBan3BuQGZhbAMwVFJPE4YgEJ1CORncR+pxVTKSlKLpmaoU2VzPQ/mJGH00wVOCSqxH6j19b88P0AySpVLSssoMdOocWqR+IFiH2Urd8KKyhUSkJSNIcB/EZ/E4+3nDuVlOXLvQLOQQSGf0fq/I/keUDXWDCQS52TI6mD8seZ7LlDOSVMC0wCyt7eK3N8L16pZj+KWBTYtdpfoWxyiN9PwEpgamBSYYPbfyAN2c74LTqGJmVQ4u0EpLke2EqR1LJYM7sLX+4wahmCn8KVEyCXsd4aAz+s7YdodoYrVwCXMWLGT5nr7TiHfpUkFgNvv72OLPvkpASACnQFqJQCZlzMggi0nkxGAKzdA6VGklLHYEm3+IJdxu9g2OUHV0LGCvZUGqfs/3x2LZfZaSSRAMgM7eoGOx1oev+L/8ZV5UuA83v54WSY9W+WOx2GQF2yaTxffLDlMfw3357+FJ+uOx2OZRdBaH/UR5J/P9B7YM7qD/AMpPrxTjsdhZFYnlUsgtEJ/2v9ZxYIHh/wAI/wDX9T7nHY7E5dFYdh76H5gegZh5DEMysjUxIlX5Y7HYiXJZiChocKdodjD4nT2/wk/THY7Bl0LHtjCTxHpqbowTblfEKqiXcksWHTHmOxIuxmmOEncAMfUYkzEtyJ/3Y7HYVjIRzZdAeY/PDGQTB9foD9ce47BXQvkBQUVuFnUAtTBUswW1+WF61VX8OTNUJMnwuRp8m2x2OxfyYPVf5Z7mlECs0aasdIeOUzhzsBAWhZWAohClAqDl5md4vjsdjn+E8b/Tv5X9A2bmnWfYOOhmcVHbiyiqgIJSClDhMPfljsdgYz0vUL/EYjUWdSZMmeviwJKjqSH/ABD8sdjsXM8e2TzaAyYHhP8A/Mn6kn1wnW/6SfNf0T+p98djsFFpfiFaXhUd4n3w3UhdRoZEfLHY7BYf2i4z1IOCwdQUVFrliXPOZxS/9v1/PHY7Bi9DTFc6GWWiB9BjsdjsUAf/2Q=="/>
          <p:cNvSpPr>
            <a:spLocks noChangeAspect="1" noChangeArrowheads="1"/>
          </p:cNvSpPr>
          <p:nvPr/>
        </p:nvSpPr>
        <p:spPr bwMode="auto">
          <a:xfrm>
            <a:off x="1828800" y="160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457200" eaLnBrk="0" fontAlgn="base" hangingPunct="0">
              <a:spcBef>
                <a:spcPct val="0"/>
              </a:spcBef>
              <a:spcAft>
                <a:spcPct val="0"/>
              </a:spcAft>
            </a:pPr>
            <a:endParaRPr lang="en-GB">
              <a:solidFill>
                <a:srgbClr val="000000"/>
              </a:solidFill>
              <a:latin typeface="Arial" panose="020B0604020202020204" pitchFamily="34" charset="0"/>
              <a:ea typeface="MS PGothic" panose="020B0600070205080204" pitchFamily="34" charset="-128"/>
            </a:endParaRPr>
          </a:p>
        </p:txBody>
      </p:sp>
      <p:pic>
        <p:nvPicPr>
          <p:cNvPr id="7" name="Picture 6"/>
          <p:cNvPicPr/>
          <p:nvPr/>
        </p:nvPicPr>
        <p:blipFill rotWithShape="1">
          <a:blip r:embed="rId5"/>
          <a:srcRect l="33491" t="17730" r="7234" b="14657"/>
          <a:stretch/>
        </p:blipFill>
        <p:spPr bwMode="auto">
          <a:xfrm>
            <a:off x="1524000" y="3356992"/>
            <a:ext cx="4493816" cy="3501008"/>
          </a:xfrm>
          <a:prstGeom prst="rect">
            <a:avLst/>
          </a:prstGeom>
          <a:ln>
            <a:noFill/>
          </a:ln>
          <a:extLst>
            <a:ext uri="{53640926-AAD7-44D8-BBD7-CCE9431645EC}">
              <a14:shadowObscured xmlns:a14="http://schemas.microsoft.com/office/drawing/2010/main"/>
            </a:ext>
          </a:extLst>
        </p:spPr>
      </p:pic>
      <p:pic>
        <p:nvPicPr>
          <p:cNvPr id="8" name="Picture 7"/>
          <p:cNvPicPr/>
          <p:nvPr/>
        </p:nvPicPr>
        <p:blipFill rotWithShape="1">
          <a:blip r:embed="rId6"/>
          <a:srcRect l="5714" t="26714" r="45909" b="10166"/>
          <a:stretch/>
        </p:blipFill>
        <p:spPr bwMode="auto">
          <a:xfrm>
            <a:off x="6017816" y="3356992"/>
            <a:ext cx="4650184" cy="3501008"/>
          </a:xfrm>
          <a:prstGeom prst="rect">
            <a:avLst/>
          </a:prstGeom>
          <a:ln>
            <a:noFill/>
          </a:ln>
          <a:extLst>
            <a:ext uri="{53640926-AAD7-44D8-BBD7-CCE9431645EC}">
              <a14:shadowObscured xmlns:a14="http://schemas.microsoft.com/office/drawing/2010/main"/>
            </a:ext>
          </a:extLst>
        </p:spPr>
      </p:pic>
      <p:sp>
        <p:nvSpPr>
          <p:cNvPr id="9" name="TextBox 8"/>
          <p:cNvSpPr txBox="1"/>
          <p:nvPr/>
        </p:nvSpPr>
        <p:spPr>
          <a:xfrm>
            <a:off x="-875489" y="2033081"/>
            <a:ext cx="184731" cy="369332"/>
          </a:xfrm>
          <a:prstGeom prst="rect">
            <a:avLst/>
          </a:prstGeom>
          <a:noFill/>
        </p:spPr>
        <p:txBody>
          <a:bodyPr wrap="none" rtlCol="0">
            <a:spAutoFit/>
          </a:bodyPr>
          <a:lstStyle/>
          <a:p>
            <a:pPr defTabSz="457200" eaLnBrk="0" fontAlgn="base" hangingPunct="0">
              <a:spcBef>
                <a:spcPct val="0"/>
              </a:spcBef>
              <a:spcAft>
                <a:spcPct val="0"/>
              </a:spcAft>
            </a:pPr>
            <a:endParaRPr lang="en-GB">
              <a:solidFill>
                <a:srgbClr val="000000"/>
              </a:solidFill>
              <a:latin typeface="Arial" panose="020B0604020202020204" pitchFamily="34" charset="0"/>
              <a:ea typeface="MS PGothic" panose="020B0600070205080204" pitchFamily="34" charset="-128"/>
            </a:endParaRPr>
          </a:p>
        </p:txBody>
      </p:sp>
      <p:sp>
        <p:nvSpPr>
          <p:cNvPr id="11" name="Rectangle 10"/>
          <p:cNvSpPr/>
          <p:nvPr/>
        </p:nvSpPr>
        <p:spPr>
          <a:xfrm>
            <a:off x="1524000" y="38066"/>
            <a:ext cx="9144000" cy="6819935"/>
          </a:xfrm>
          <a:prstGeom prst="rect">
            <a:avLst/>
          </a:prstGeom>
          <a:solidFill>
            <a:schemeClr val="bg1"/>
          </a:solidFill>
          <a:ln w="76200">
            <a:solidFill>
              <a:schemeClr val="tx2">
                <a:lumMod val="75000"/>
                <a:lumOff val="2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defTabSz="457200" eaLnBrk="0" fontAlgn="base" hangingPunct="0">
              <a:spcBef>
                <a:spcPct val="0"/>
              </a:spcBef>
              <a:spcAft>
                <a:spcPct val="0"/>
              </a:spcAft>
            </a:pPr>
            <a:r>
              <a:rPr lang="en-GB" sz="3200">
                <a:solidFill>
                  <a:srgbClr val="000000"/>
                </a:solidFill>
                <a:latin typeface="Arial"/>
              </a:rPr>
              <a:t>	</a:t>
            </a:r>
            <a:r>
              <a:rPr lang="en-GB" sz="3600">
                <a:solidFill>
                  <a:srgbClr val="000000"/>
                </a:solidFill>
                <a:latin typeface="Arial"/>
              </a:rPr>
              <a:t>Which image strikes you as most 	representing the mentoring relationship 	</a:t>
            </a:r>
          </a:p>
          <a:p>
            <a:pPr defTabSz="457200" eaLnBrk="0" fontAlgn="base" hangingPunct="0">
              <a:spcBef>
                <a:spcPct val="0"/>
              </a:spcBef>
              <a:spcAft>
                <a:spcPct val="0"/>
              </a:spcAft>
            </a:pPr>
            <a:r>
              <a:rPr lang="en-GB" sz="3600">
                <a:solidFill>
                  <a:srgbClr val="000000"/>
                </a:solidFill>
                <a:latin typeface="Arial"/>
              </a:rPr>
              <a:t>	with a student/trainee teacher? </a:t>
            </a:r>
          </a:p>
        </p:txBody>
      </p:sp>
    </p:spTree>
    <p:extLst>
      <p:ext uri="{BB962C8B-B14F-4D97-AF65-F5344CB8AC3E}">
        <p14:creationId xmlns:p14="http://schemas.microsoft.com/office/powerpoint/2010/main" val="2974546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3000"/>
                                  </p:stCondLst>
                                  <p:childTnLst>
                                    <p:animEffect transition="out" filter="fade">
                                      <p:cBhvr>
                                        <p:cTn id="6" dur="1000"/>
                                        <p:tgtEl>
                                          <p:spTgt spid="11"/>
                                        </p:tgtEl>
                                      </p:cBhvr>
                                    </p:animEffect>
                                    <p:set>
                                      <p:cBhvr>
                                        <p:cTn id="7" dur="1" fill="hold">
                                          <p:stCondLst>
                                            <p:cond delay="999"/>
                                          </p:stCondLst>
                                        </p:cTn>
                                        <p:tgtEl>
                                          <p:spTgt spid="11"/>
                                        </p:tgtEl>
                                        <p:attrNameLst>
                                          <p:attrName>style.visibility</p:attrName>
                                        </p:attrNameLst>
                                      </p:cBhvr>
                                      <p:to>
                                        <p:strVal val="hidden"/>
                                      </p:to>
                                    </p:set>
                                  </p:childTnLst>
                                </p:cTn>
                              </p:par>
                            </p:childTnLst>
                          </p:cTn>
                        </p:par>
                        <p:par>
                          <p:cTn id="8" fill="hold">
                            <p:stCondLst>
                              <p:cond delay="4000"/>
                            </p:stCondLst>
                            <p:childTnLst>
                              <p:par>
                                <p:cTn id="9" presetID="42" presetClass="entr" presetSubtype="0" fill="hold" nodeType="afterEffect">
                                  <p:stCondLst>
                                    <p:cond delay="1000"/>
                                  </p:stCondLst>
                                  <p:childTnLst>
                                    <p:set>
                                      <p:cBhvr>
                                        <p:cTn id="10" dur="1" fill="hold">
                                          <p:stCondLst>
                                            <p:cond delay="0"/>
                                          </p:stCondLst>
                                        </p:cTn>
                                        <p:tgtEl>
                                          <p:spTgt spid="1026"/>
                                        </p:tgtEl>
                                        <p:attrNameLst>
                                          <p:attrName>style.visibility</p:attrName>
                                        </p:attrNameLst>
                                      </p:cBhvr>
                                      <p:to>
                                        <p:strVal val="visible"/>
                                      </p:to>
                                    </p:set>
                                    <p:animEffect transition="in" filter="fade">
                                      <p:cBhvr>
                                        <p:cTn id="11" dur="1000"/>
                                        <p:tgtEl>
                                          <p:spTgt spid="1026"/>
                                        </p:tgtEl>
                                      </p:cBhvr>
                                    </p:animEffect>
                                    <p:anim calcmode="lin" valueType="num">
                                      <p:cBhvr>
                                        <p:cTn id="12" dur="1000" fill="hold"/>
                                        <p:tgtEl>
                                          <p:spTgt spid="1026"/>
                                        </p:tgtEl>
                                        <p:attrNameLst>
                                          <p:attrName>ppt_x</p:attrName>
                                        </p:attrNameLst>
                                      </p:cBhvr>
                                      <p:tavLst>
                                        <p:tav tm="0">
                                          <p:val>
                                            <p:strVal val="#ppt_x"/>
                                          </p:val>
                                        </p:tav>
                                        <p:tav tm="100000">
                                          <p:val>
                                            <p:strVal val="#ppt_x"/>
                                          </p:val>
                                        </p:tav>
                                      </p:tavLst>
                                    </p:anim>
                                    <p:anim calcmode="lin" valueType="num">
                                      <p:cBhvr>
                                        <p:cTn id="13" dur="1000" fill="hold"/>
                                        <p:tgtEl>
                                          <p:spTgt spid="1026"/>
                                        </p:tgtEl>
                                        <p:attrNameLst>
                                          <p:attrName>ppt_y</p:attrName>
                                        </p:attrNameLst>
                                      </p:cBhvr>
                                      <p:tavLst>
                                        <p:tav tm="0">
                                          <p:val>
                                            <p:strVal val="#ppt_y+.1"/>
                                          </p:val>
                                        </p:tav>
                                        <p:tav tm="100000">
                                          <p:val>
                                            <p:strVal val="#ppt_y"/>
                                          </p:val>
                                        </p:tav>
                                      </p:tavLst>
                                    </p:anim>
                                  </p:childTnLst>
                                </p:cTn>
                              </p:par>
                            </p:childTnLst>
                          </p:cTn>
                        </p:par>
                        <p:par>
                          <p:cTn id="14" fill="hold">
                            <p:stCondLst>
                              <p:cond delay="6000"/>
                            </p:stCondLst>
                            <p:childTnLst>
                              <p:par>
                                <p:cTn id="15" presetID="42" presetClass="entr" presetSubtype="0" fill="hold" nodeType="afterEffect">
                                  <p:stCondLst>
                                    <p:cond delay="1500"/>
                                  </p:stCondLst>
                                  <p:childTnLst>
                                    <p:set>
                                      <p:cBhvr>
                                        <p:cTn id="16" dur="1" fill="hold">
                                          <p:stCondLst>
                                            <p:cond delay="0"/>
                                          </p:stCondLst>
                                        </p:cTn>
                                        <p:tgtEl>
                                          <p:spTgt spid="1032"/>
                                        </p:tgtEl>
                                        <p:attrNameLst>
                                          <p:attrName>style.visibility</p:attrName>
                                        </p:attrNameLst>
                                      </p:cBhvr>
                                      <p:to>
                                        <p:strVal val="visible"/>
                                      </p:to>
                                    </p:set>
                                    <p:animEffect transition="in" filter="fade">
                                      <p:cBhvr>
                                        <p:cTn id="17" dur="2000"/>
                                        <p:tgtEl>
                                          <p:spTgt spid="1032"/>
                                        </p:tgtEl>
                                      </p:cBhvr>
                                    </p:animEffect>
                                    <p:anim calcmode="lin" valueType="num">
                                      <p:cBhvr>
                                        <p:cTn id="18" dur="2000" fill="hold"/>
                                        <p:tgtEl>
                                          <p:spTgt spid="1032"/>
                                        </p:tgtEl>
                                        <p:attrNameLst>
                                          <p:attrName>ppt_x</p:attrName>
                                        </p:attrNameLst>
                                      </p:cBhvr>
                                      <p:tavLst>
                                        <p:tav tm="0">
                                          <p:val>
                                            <p:strVal val="#ppt_x"/>
                                          </p:val>
                                        </p:tav>
                                        <p:tav tm="100000">
                                          <p:val>
                                            <p:strVal val="#ppt_x"/>
                                          </p:val>
                                        </p:tav>
                                      </p:tavLst>
                                    </p:anim>
                                    <p:anim calcmode="lin" valueType="num">
                                      <p:cBhvr>
                                        <p:cTn id="19" dur="2000" fill="hold"/>
                                        <p:tgtEl>
                                          <p:spTgt spid="1032"/>
                                        </p:tgtEl>
                                        <p:attrNameLst>
                                          <p:attrName>ppt_y</p:attrName>
                                        </p:attrNameLst>
                                      </p:cBhvr>
                                      <p:tavLst>
                                        <p:tav tm="0">
                                          <p:val>
                                            <p:strVal val="#ppt_y+.1"/>
                                          </p:val>
                                        </p:tav>
                                        <p:tav tm="100000">
                                          <p:val>
                                            <p:strVal val="#ppt_y"/>
                                          </p:val>
                                        </p:tav>
                                      </p:tavLst>
                                    </p:anim>
                                  </p:childTnLst>
                                </p:cTn>
                              </p:par>
                            </p:childTnLst>
                          </p:cTn>
                        </p:par>
                        <p:par>
                          <p:cTn id="20" fill="hold">
                            <p:stCondLst>
                              <p:cond delay="9500"/>
                            </p:stCondLst>
                            <p:childTnLst>
                              <p:par>
                                <p:cTn id="21" presetID="42" presetClass="entr" presetSubtype="0" fill="hold" nodeType="afterEffect">
                                  <p:stCondLst>
                                    <p:cond delay="150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2000"/>
                                        <p:tgtEl>
                                          <p:spTgt spid="7"/>
                                        </p:tgtEl>
                                      </p:cBhvr>
                                    </p:animEffect>
                                    <p:anim calcmode="lin" valueType="num">
                                      <p:cBhvr>
                                        <p:cTn id="24" dur="2000" fill="hold"/>
                                        <p:tgtEl>
                                          <p:spTgt spid="7"/>
                                        </p:tgtEl>
                                        <p:attrNameLst>
                                          <p:attrName>ppt_x</p:attrName>
                                        </p:attrNameLst>
                                      </p:cBhvr>
                                      <p:tavLst>
                                        <p:tav tm="0">
                                          <p:val>
                                            <p:strVal val="#ppt_x"/>
                                          </p:val>
                                        </p:tav>
                                        <p:tav tm="100000">
                                          <p:val>
                                            <p:strVal val="#ppt_x"/>
                                          </p:val>
                                        </p:tav>
                                      </p:tavLst>
                                    </p:anim>
                                    <p:anim calcmode="lin" valueType="num">
                                      <p:cBhvr>
                                        <p:cTn id="25" dur="2000" fill="hold"/>
                                        <p:tgtEl>
                                          <p:spTgt spid="7"/>
                                        </p:tgtEl>
                                        <p:attrNameLst>
                                          <p:attrName>ppt_y</p:attrName>
                                        </p:attrNameLst>
                                      </p:cBhvr>
                                      <p:tavLst>
                                        <p:tav tm="0">
                                          <p:val>
                                            <p:strVal val="#ppt_y+.1"/>
                                          </p:val>
                                        </p:tav>
                                        <p:tav tm="100000">
                                          <p:val>
                                            <p:strVal val="#ppt_y"/>
                                          </p:val>
                                        </p:tav>
                                      </p:tavLst>
                                    </p:anim>
                                  </p:childTnLst>
                                </p:cTn>
                              </p:par>
                            </p:childTnLst>
                          </p:cTn>
                        </p:par>
                        <p:par>
                          <p:cTn id="26" fill="hold">
                            <p:stCondLst>
                              <p:cond delay="13000"/>
                            </p:stCondLst>
                            <p:childTnLst>
                              <p:par>
                                <p:cTn id="27" presetID="42" presetClass="entr" presetSubtype="0" fill="hold" nodeType="afterEffect">
                                  <p:stCondLst>
                                    <p:cond delay="15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2000"/>
                                        <p:tgtEl>
                                          <p:spTgt spid="8"/>
                                        </p:tgtEl>
                                      </p:cBhvr>
                                    </p:animEffect>
                                    <p:anim calcmode="lin" valueType="num">
                                      <p:cBhvr>
                                        <p:cTn id="30" dur="2000" fill="hold"/>
                                        <p:tgtEl>
                                          <p:spTgt spid="8"/>
                                        </p:tgtEl>
                                        <p:attrNameLst>
                                          <p:attrName>ppt_x</p:attrName>
                                        </p:attrNameLst>
                                      </p:cBhvr>
                                      <p:tavLst>
                                        <p:tav tm="0">
                                          <p:val>
                                            <p:strVal val="#ppt_x"/>
                                          </p:val>
                                        </p:tav>
                                        <p:tav tm="100000">
                                          <p:val>
                                            <p:strVal val="#ppt_x"/>
                                          </p:val>
                                        </p:tav>
                                      </p:tavLst>
                                    </p:anim>
                                    <p:anim calcmode="lin" valueType="num">
                                      <p:cBhvr>
                                        <p:cTn id="31" dur="2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Some reflection…</a:t>
            </a:r>
          </a:p>
        </p:txBody>
      </p:sp>
      <p:sp>
        <p:nvSpPr>
          <p:cNvPr id="3" name="Content Placeholder 2"/>
          <p:cNvSpPr>
            <a:spLocks noGrp="1"/>
          </p:cNvSpPr>
          <p:nvPr>
            <p:ph idx="1"/>
          </p:nvPr>
        </p:nvSpPr>
        <p:spPr>
          <a:xfrm>
            <a:off x="1981200" y="2625277"/>
            <a:ext cx="8398933" cy="3500887"/>
          </a:xfrm>
        </p:spPr>
        <p:txBody>
          <a:bodyPr/>
          <a:lstStyle/>
          <a:p>
            <a:r>
              <a:rPr lang="en-GB"/>
              <a:t>Would the same picture represent your own experience of being mentored as a new teacher? </a:t>
            </a:r>
          </a:p>
          <a:p>
            <a:r>
              <a:rPr lang="en-GB"/>
              <a:t>What pictures do you think student/trainee teachers would choose to represent how they see the mentoring relationship?</a:t>
            </a:r>
          </a:p>
        </p:txBody>
      </p:sp>
    </p:spTree>
    <p:extLst>
      <p:ext uri="{BB962C8B-B14F-4D97-AF65-F5344CB8AC3E}">
        <p14:creationId xmlns:p14="http://schemas.microsoft.com/office/powerpoint/2010/main" val="3678647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Callout 5"/>
          <p:cNvSpPr/>
          <p:nvPr/>
        </p:nvSpPr>
        <p:spPr>
          <a:xfrm>
            <a:off x="1592723" y="2463494"/>
            <a:ext cx="3518647" cy="1843744"/>
          </a:xfrm>
          <a:prstGeom prst="wedgeEllipseCallout">
            <a:avLst>
              <a:gd name="adj1" fmla="val 95569"/>
              <a:gd name="adj2" fmla="val -50659"/>
            </a:avLst>
          </a:prstGeom>
        </p:spPr>
        <p:style>
          <a:lnRef idx="2">
            <a:schemeClr val="dk1"/>
          </a:lnRef>
          <a:fillRef idx="1">
            <a:schemeClr val="lt1"/>
          </a:fillRef>
          <a:effectRef idx="0">
            <a:schemeClr val="dk1"/>
          </a:effectRef>
          <a:fontRef idx="minor">
            <a:schemeClr val="dk1"/>
          </a:fontRef>
        </p:style>
        <p:txBody>
          <a:bodyPr lIns="108057" tIns="54029" rIns="108057" bIns="54029" spcCol="0" rtlCol="0" anchor="ctr"/>
          <a:lstStyle/>
          <a:p>
            <a:pPr algn="ctr" defTabSz="457200" eaLnBrk="0" fontAlgn="base" hangingPunct="0">
              <a:spcBef>
                <a:spcPct val="0"/>
              </a:spcBef>
              <a:spcAft>
                <a:spcPct val="0"/>
              </a:spcAft>
            </a:pPr>
            <a:r>
              <a:rPr lang="en-US" sz="1400" b="1">
                <a:solidFill>
                  <a:srgbClr val="000000"/>
                </a:solidFill>
                <a:latin typeface="Avenir Roman"/>
                <a:cs typeface="Avenir Roman"/>
              </a:rPr>
              <a:t>Will I be able to co-plan my lessons with my mentor?</a:t>
            </a:r>
          </a:p>
        </p:txBody>
      </p:sp>
      <p:sp>
        <p:nvSpPr>
          <p:cNvPr id="7" name="Oval Callout 6"/>
          <p:cNvSpPr/>
          <p:nvPr/>
        </p:nvSpPr>
        <p:spPr>
          <a:xfrm>
            <a:off x="7532468" y="3129654"/>
            <a:ext cx="3092824" cy="1494117"/>
          </a:xfrm>
          <a:prstGeom prst="wedgeEllipseCallout">
            <a:avLst>
              <a:gd name="adj1" fmla="val -45747"/>
              <a:gd name="adj2" fmla="val 84722"/>
            </a:avLst>
          </a:prstGeom>
        </p:spPr>
        <p:style>
          <a:lnRef idx="2">
            <a:schemeClr val="dk1"/>
          </a:lnRef>
          <a:fillRef idx="1">
            <a:schemeClr val="lt1"/>
          </a:fillRef>
          <a:effectRef idx="0">
            <a:schemeClr val="dk1"/>
          </a:effectRef>
          <a:fontRef idx="minor">
            <a:schemeClr val="dk1"/>
          </a:fontRef>
        </p:style>
        <p:txBody>
          <a:bodyPr lIns="108057" tIns="54029" rIns="108057" bIns="54029" spcCol="0" rtlCol="0" anchor="ctr"/>
          <a:lstStyle/>
          <a:p>
            <a:pPr algn="ctr" defTabSz="457200" eaLnBrk="0" fontAlgn="base" hangingPunct="0">
              <a:spcBef>
                <a:spcPct val="0"/>
              </a:spcBef>
              <a:spcAft>
                <a:spcPct val="0"/>
              </a:spcAft>
            </a:pPr>
            <a:r>
              <a:rPr lang="en-US" sz="1400" b="1">
                <a:solidFill>
                  <a:srgbClr val="000000"/>
                </a:solidFill>
                <a:latin typeface="Avenir Roman"/>
                <a:cs typeface="Avenir Roman"/>
              </a:rPr>
              <a:t>I’ve got QTS ‘on trajectory’ – am I expected to be able to do all the things normally expected of a NQT?</a:t>
            </a:r>
          </a:p>
        </p:txBody>
      </p:sp>
      <p:sp>
        <p:nvSpPr>
          <p:cNvPr id="8" name="Oval Callout 7"/>
          <p:cNvSpPr/>
          <p:nvPr/>
        </p:nvSpPr>
        <p:spPr>
          <a:xfrm>
            <a:off x="7395995" y="5060558"/>
            <a:ext cx="3092824" cy="1494117"/>
          </a:xfrm>
          <a:prstGeom prst="wedgeEllipseCallout">
            <a:avLst>
              <a:gd name="adj1" fmla="val 19660"/>
              <a:gd name="adj2" fmla="val -84371"/>
            </a:avLst>
          </a:prstGeom>
        </p:spPr>
        <p:style>
          <a:lnRef idx="2">
            <a:schemeClr val="dk1"/>
          </a:lnRef>
          <a:fillRef idx="1">
            <a:schemeClr val="lt1"/>
          </a:fillRef>
          <a:effectRef idx="0">
            <a:schemeClr val="dk1"/>
          </a:effectRef>
          <a:fontRef idx="minor">
            <a:schemeClr val="dk1"/>
          </a:fontRef>
        </p:style>
        <p:txBody>
          <a:bodyPr lIns="108057" tIns="54029" rIns="108057" bIns="54029" spcCol="0" rtlCol="0" anchor="ctr"/>
          <a:lstStyle/>
          <a:p>
            <a:pPr algn="ctr" defTabSz="457200" eaLnBrk="0" fontAlgn="base" hangingPunct="0">
              <a:spcBef>
                <a:spcPct val="0"/>
              </a:spcBef>
              <a:spcAft>
                <a:spcPct val="0"/>
              </a:spcAft>
            </a:pPr>
            <a:r>
              <a:rPr lang="en-US" sz="1400" i="1">
                <a:solidFill>
                  <a:srgbClr val="000000"/>
                </a:solidFill>
                <a:latin typeface="Avenir Roman"/>
                <a:cs typeface="Avenir Roman"/>
              </a:rPr>
              <a:t>I thought observing other teachers would help my development – this doesn’t seem to be happening?</a:t>
            </a:r>
          </a:p>
        </p:txBody>
      </p:sp>
      <p:sp>
        <p:nvSpPr>
          <p:cNvPr id="12" name="Oval Callout 11"/>
          <p:cNvSpPr/>
          <p:nvPr/>
        </p:nvSpPr>
        <p:spPr>
          <a:xfrm>
            <a:off x="7306875" y="1713192"/>
            <a:ext cx="3092824" cy="1494117"/>
          </a:xfrm>
          <a:prstGeom prst="wedgeEllipseCallout">
            <a:avLst>
              <a:gd name="adj1" fmla="val -43545"/>
              <a:gd name="adj2" fmla="val -73487"/>
            </a:avLst>
          </a:prstGeom>
        </p:spPr>
        <p:style>
          <a:lnRef idx="2">
            <a:schemeClr val="dk1"/>
          </a:lnRef>
          <a:fillRef idx="1">
            <a:schemeClr val="lt1"/>
          </a:fillRef>
          <a:effectRef idx="0">
            <a:schemeClr val="dk1"/>
          </a:effectRef>
          <a:fontRef idx="minor">
            <a:schemeClr val="dk1"/>
          </a:fontRef>
        </p:style>
        <p:txBody>
          <a:bodyPr lIns="108057" tIns="54029" rIns="108057" bIns="54029" spcCol="0" rtlCol="0" anchor="ctr"/>
          <a:lstStyle/>
          <a:p>
            <a:pPr algn="ctr" defTabSz="457200" eaLnBrk="0" fontAlgn="base" hangingPunct="0">
              <a:spcBef>
                <a:spcPct val="0"/>
              </a:spcBef>
              <a:spcAft>
                <a:spcPct val="0"/>
              </a:spcAft>
            </a:pPr>
            <a:r>
              <a:rPr lang="en-US" sz="1400" b="1">
                <a:solidFill>
                  <a:srgbClr val="000000"/>
                </a:solidFill>
                <a:latin typeface="Avenir Roman"/>
                <a:cs typeface="Avenir Roman"/>
              </a:rPr>
              <a:t>What’s all this about joining a Subject Association or specialist phase association? Do I have to pay for that? </a:t>
            </a:r>
          </a:p>
        </p:txBody>
      </p:sp>
      <p:sp>
        <p:nvSpPr>
          <p:cNvPr id="14" name="Oval Callout 13"/>
          <p:cNvSpPr/>
          <p:nvPr/>
        </p:nvSpPr>
        <p:spPr>
          <a:xfrm>
            <a:off x="3003889" y="1006443"/>
            <a:ext cx="3092824" cy="1494117"/>
          </a:xfrm>
          <a:prstGeom prst="wedgeEllipseCallout">
            <a:avLst>
              <a:gd name="adj1" fmla="val 75345"/>
              <a:gd name="adj2" fmla="val -16844"/>
            </a:avLst>
          </a:prstGeom>
        </p:spPr>
        <p:style>
          <a:lnRef idx="2">
            <a:schemeClr val="dk1"/>
          </a:lnRef>
          <a:fillRef idx="1">
            <a:schemeClr val="lt1"/>
          </a:fillRef>
          <a:effectRef idx="0">
            <a:schemeClr val="dk1"/>
          </a:effectRef>
          <a:fontRef idx="minor">
            <a:schemeClr val="dk1"/>
          </a:fontRef>
        </p:style>
        <p:txBody>
          <a:bodyPr lIns="108057" tIns="54029" rIns="108057" bIns="54029" spcCol="0" rtlCol="0" anchor="ctr"/>
          <a:lstStyle/>
          <a:p>
            <a:pPr algn="ctr" defTabSz="457200" eaLnBrk="0" fontAlgn="base" hangingPunct="0">
              <a:spcBef>
                <a:spcPct val="0"/>
              </a:spcBef>
              <a:spcAft>
                <a:spcPct val="0"/>
              </a:spcAft>
            </a:pPr>
            <a:r>
              <a:rPr lang="en-US" sz="1400" b="1">
                <a:solidFill>
                  <a:srgbClr val="000000"/>
                </a:solidFill>
                <a:latin typeface="Avenir Roman"/>
                <a:cs typeface="Avenir Roman"/>
              </a:rPr>
              <a:t>I haven’t discussed my end of ITE progress review with my NQT mentor – is it too late? Is there any point?</a:t>
            </a:r>
          </a:p>
        </p:txBody>
      </p:sp>
      <p:sp>
        <p:nvSpPr>
          <p:cNvPr id="15" name="Oval Callout 14"/>
          <p:cNvSpPr/>
          <p:nvPr/>
        </p:nvSpPr>
        <p:spPr>
          <a:xfrm>
            <a:off x="4550301" y="5097937"/>
            <a:ext cx="3092824" cy="1494117"/>
          </a:xfrm>
          <a:prstGeom prst="wedgeEllipseCallout">
            <a:avLst>
              <a:gd name="adj1" fmla="val -69650"/>
              <a:gd name="adj2" fmla="val -28564"/>
            </a:avLst>
          </a:prstGeom>
        </p:spPr>
        <p:style>
          <a:lnRef idx="2">
            <a:schemeClr val="dk1"/>
          </a:lnRef>
          <a:fillRef idx="1">
            <a:schemeClr val="lt1"/>
          </a:fillRef>
          <a:effectRef idx="0">
            <a:schemeClr val="dk1"/>
          </a:effectRef>
          <a:fontRef idx="minor">
            <a:schemeClr val="dk1"/>
          </a:fontRef>
        </p:style>
        <p:txBody>
          <a:bodyPr lIns="108057" tIns="54029" rIns="108057" bIns="54029" spcCol="0" rtlCol="0" anchor="ctr"/>
          <a:lstStyle/>
          <a:p>
            <a:pPr algn="ctr" defTabSz="457200" eaLnBrk="0" fontAlgn="base" hangingPunct="0">
              <a:spcBef>
                <a:spcPct val="0"/>
              </a:spcBef>
              <a:spcAft>
                <a:spcPct val="0"/>
              </a:spcAft>
            </a:pPr>
            <a:r>
              <a:rPr lang="en-US" sz="1400" b="1">
                <a:solidFill>
                  <a:srgbClr val="000000"/>
                </a:solidFill>
                <a:latin typeface="Avenir Roman"/>
                <a:cs typeface="Avenir Roman"/>
              </a:rPr>
              <a:t>Sometimes I think it shows that I did little class teaching before schools closed last year. How can I admit this?</a:t>
            </a:r>
          </a:p>
        </p:txBody>
      </p:sp>
      <p:sp>
        <p:nvSpPr>
          <p:cNvPr id="16" name="Oval Callout 15"/>
          <p:cNvSpPr/>
          <p:nvPr/>
        </p:nvSpPr>
        <p:spPr>
          <a:xfrm>
            <a:off x="1457477" y="4624781"/>
            <a:ext cx="3092824" cy="1494117"/>
          </a:xfrm>
          <a:prstGeom prst="wedgeEllipseCallout">
            <a:avLst>
              <a:gd name="adj1" fmla="val 37288"/>
              <a:gd name="adj2" fmla="val 72351"/>
            </a:avLst>
          </a:prstGeom>
        </p:spPr>
        <p:style>
          <a:lnRef idx="2">
            <a:schemeClr val="dk1"/>
          </a:lnRef>
          <a:fillRef idx="1">
            <a:schemeClr val="lt1"/>
          </a:fillRef>
          <a:effectRef idx="0">
            <a:schemeClr val="dk1"/>
          </a:effectRef>
          <a:fontRef idx="minor">
            <a:schemeClr val="dk1"/>
          </a:fontRef>
        </p:style>
        <p:txBody>
          <a:bodyPr lIns="108057" tIns="54029" rIns="108057" bIns="54029" spcCol="0" rtlCol="0" anchor="ctr"/>
          <a:lstStyle/>
          <a:p>
            <a:pPr algn="ctr" defTabSz="457200" eaLnBrk="0" fontAlgn="base" hangingPunct="0">
              <a:spcBef>
                <a:spcPct val="0"/>
              </a:spcBef>
              <a:spcAft>
                <a:spcPct val="0"/>
              </a:spcAft>
            </a:pPr>
            <a:r>
              <a:rPr lang="en-US" sz="1400" b="1">
                <a:solidFill>
                  <a:srgbClr val="000000"/>
                </a:solidFill>
                <a:latin typeface="Avenir Roman"/>
                <a:cs typeface="Avenir Roman"/>
              </a:rPr>
              <a:t>I’m finding it really hard to manage my workload. I know that’s what teaching is like – I can’t see any way of dealing with this? </a:t>
            </a:r>
          </a:p>
        </p:txBody>
      </p:sp>
      <p:sp>
        <p:nvSpPr>
          <p:cNvPr id="13" name="Oval Callout 12"/>
          <p:cNvSpPr/>
          <p:nvPr/>
        </p:nvSpPr>
        <p:spPr>
          <a:xfrm>
            <a:off x="4214051" y="3425703"/>
            <a:ext cx="3092824" cy="1494117"/>
          </a:xfrm>
          <a:prstGeom prst="wedgeEllipseCallout">
            <a:avLst>
              <a:gd name="adj1" fmla="val 36973"/>
              <a:gd name="adj2" fmla="val -83253"/>
            </a:avLst>
          </a:prstGeom>
        </p:spPr>
        <p:style>
          <a:lnRef idx="2">
            <a:schemeClr val="dk1"/>
          </a:lnRef>
          <a:fillRef idx="1">
            <a:schemeClr val="lt1"/>
          </a:fillRef>
          <a:effectRef idx="0">
            <a:schemeClr val="dk1"/>
          </a:effectRef>
          <a:fontRef idx="minor">
            <a:schemeClr val="dk1"/>
          </a:fontRef>
        </p:style>
        <p:txBody>
          <a:bodyPr lIns="108057" tIns="54029" rIns="108057" bIns="54029" spcCol="0" rtlCol="0" anchor="ctr"/>
          <a:lstStyle/>
          <a:p>
            <a:pPr algn="ctr" defTabSz="457200" eaLnBrk="0" fontAlgn="base" hangingPunct="0">
              <a:spcBef>
                <a:spcPct val="0"/>
              </a:spcBef>
              <a:spcAft>
                <a:spcPct val="0"/>
              </a:spcAft>
            </a:pPr>
            <a:r>
              <a:rPr lang="en-US" sz="1400" b="1">
                <a:solidFill>
                  <a:srgbClr val="000000"/>
                </a:solidFill>
                <a:latin typeface="Avenir Roman"/>
                <a:cs typeface="Avenir Roman"/>
              </a:rPr>
              <a:t>I’m really struggling with this class. The things I’ve been advised to try don’t seem to be working. What next? </a:t>
            </a:r>
          </a:p>
        </p:txBody>
      </p:sp>
    </p:spTree>
    <p:extLst>
      <p:ext uri="{BB962C8B-B14F-4D97-AF65-F5344CB8AC3E}">
        <p14:creationId xmlns:p14="http://schemas.microsoft.com/office/powerpoint/2010/main" val="9137179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180422"/>
            <a:ext cx="8229600" cy="805657"/>
          </a:xfrm>
        </p:spPr>
        <p:txBody>
          <a:bodyPr>
            <a:normAutofit fontScale="90000"/>
          </a:bodyPr>
          <a:lstStyle/>
          <a:p>
            <a:r>
              <a:rPr lang="en-GB" b="1"/>
              <a:t>Research into mentor-mentee relationships</a:t>
            </a:r>
          </a:p>
        </p:txBody>
      </p:sp>
      <p:sp>
        <p:nvSpPr>
          <p:cNvPr id="3" name="Content Placeholder 2"/>
          <p:cNvSpPr>
            <a:spLocks noGrp="1"/>
          </p:cNvSpPr>
          <p:nvPr>
            <p:ph sz="half" idx="1"/>
          </p:nvPr>
        </p:nvSpPr>
        <p:spPr>
          <a:xfrm>
            <a:off x="1775520" y="2552345"/>
            <a:ext cx="4244281" cy="4353347"/>
          </a:xfrm>
        </p:spPr>
        <p:txBody>
          <a:bodyPr>
            <a:normAutofit fontScale="85000" lnSpcReduction="20000"/>
          </a:bodyPr>
          <a:lstStyle/>
          <a:p>
            <a:pPr marL="0" indent="0" algn="r">
              <a:buNone/>
            </a:pPr>
            <a:r>
              <a:rPr lang="en-GB" i="1"/>
              <a:t>    Hobson and McIntyre (2013)</a:t>
            </a:r>
          </a:p>
          <a:p>
            <a:endParaRPr lang="en-GB"/>
          </a:p>
          <a:p>
            <a:r>
              <a:rPr lang="en-GB"/>
              <a:t>‘Teacher fabrication as an impediment to teacher learning and development’</a:t>
            </a:r>
          </a:p>
          <a:p>
            <a:r>
              <a:rPr lang="en-GB"/>
              <a:t>Proposes intrinsic challenge in the dual role of mentor = fabrication </a:t>
            </a:r>
          </a:p>
          <a:p>
            <a:r>
              <a:rPr lang="en-GB"/>
              <a:t>Risks of ‘</a:t>
            </a:r>
            <a:r>
              <a:rPr lang="en-GB" err="1"/>
              <a:t>judgementoring</a:t>
            </a:r>
            <a:r>
              <a:rPr lang="en-GB"/>
              <a:t>’ (Hobson &amp; </a:t>
            </a:r>
            <a:r>
              <a:rPr lang="en-GB" err="1"/>
              <a:t>Maldarez</a:t>
            </a:r>
            <a:r>
              <a:rPr lang="en-GB"/>
              <a:t>, 2013)</a:t>
            </a:r>
          </a:p>
          <a:p>
            <a:pPr marL="0" indent="0">
              <a:buNone/>
            </a:pPr>
            <a:endParaRPr lang="en-GB"/>
          </a:p>
        </p:txBody>
      </p:sp>
      <p:sp>
        <p:nvSpPr>
          <p:cNvPr id="4" name="Content Placeholder 3"/>
          <p:cNvSpPr>
            <a:spLocks noGrp="1"/>
          </p:cNvSpPr>
          <p:nvPr>
            <p:ph sz="half" idx="2"/>
          </p:nvPr>
        </p:nvSpPr>
        <p:spPr>
          <a:xfrm>
            <a:off x="6189133" y="2552345"/>
            <a:ext cx="4292600" cy="4353347"/>
          </a:xfrm>
        </p:spPr>
        <p:txBody>
          <a:bodyPr>
            <a:normAutofit fontScale="85000" lnSpcReduction="20000"/>
          </a:bodyPr>
          <a:lstStyle/>
          <a:p>
            <a:pPr marL="0" indent="0">
              <a:buNone/>
            </a:pPr>
            <a:r>
              <a:rPr lang="en-GB" i="1"/>
              <a:t>    Langdon (2014)</a:t>
            </a:r>
          </a:p>
          <a:p>
            <a:pPr marL="0" indent="0">
              <a:buNone/>
            </a:pPr>
            <a:endParaRPr lang="en-GB" i="1"/>
          </a:p>
          <a:p>
            <a:r>
              <a:rPr lang="en-GB"/>
              <a:t>Mentor/mentee learning conversations</a:t>
            </a:r>
          </a:p>
          <a:p>
            <a:r>
              <a:rPr lang="en-GB"/>
              <a:t>New Zealand – trainee teachers &amp; NQTs</a:t>
            </a:r>
          </a:p>
          <a:p>
            <a:r>
              <a:rPr lang="en-GB"/>
              <a:t>Mentor research – did not really know the kinds of dialogue they practised</a:t>
            </a:r>
          </a:p>
          <a:p>
            <a:r>
              <a:rPr lang="en-GB"/>
              <a:t>Identified types of dialogue/  examined conversations</a:t>
            </a:r>
          </a:p>
          <a:p>
            <a:r>
              <a:rPr lang="en-GB"/>
              <a:t>Mentor development</a:t>
            </a:r>
          </a:p>
        </p:txBody>
      </p:sp>
      <p:sp>
        <p:nvSpPr>
          <p:cNvPr id="5" name="TextBox 4"/>
          <p:cNvSpPr txBox="1"/>
          <p:nvPr/>
        </p:nvSpPr>
        <p:spPr>
          <a:xfrm>
            <a:off x="2131368" y="1895624"/>
            <a:ext cx="4057765" cy="461665"/>
          </a:xfrm>
          <a:prstGeom prst="rect">
            <a:avLst/>
          </a:prstGeom>
          <a:noFill/>
        </p:spPr>
        <p:txBody>
          <a:bodyPr wrap="square" rtlCol="0">
            <a:spAutoFit/>
          </a:bodyPr>
          <a:lstStyle/>
          <a:p>
            <a:pPr defTabSz="457200" eaLnBrk="0" fontAlgn="base" hangingPunct="0">
              <a:spcBef>
                <a:spcPct val="0"/>
              </a:spcBef>
              <a:spcAft>
                <a:spcPct val="0"/>
              </a:spcAft>
            </a:pPr>
            <a:r>
              <a:rPr lang="en-GB" sz="2400" b="1">
                <a:solidFill>
                  <a:srgbClr val="051B35">
                    <a:lumMod val="75000"/>
                    <a:lumOff val="25000"/>
                  </a:srgbClr>
                </a:solidFill>
                <a:latin typeface="Arial" panose="020B0604020202020204" pitchFamily="34" charset="0"/>
                <a:ea typeface="MS PGothic" panose="020B0600070205080204" pitchFamily="34" charset="-128"/>
              </a:rPr>
              <a:t>                NEW TEACHERS </a:t>
            </a:r>
          </a:p>
        </p:txBody>
      </p:sp>
      <p:sp>
        <p:nvSpPr>
          <p:cNvPr id="6" name="TextBox 5"/>
          <p:cNvSpPr txBox="1"/>
          <p:nvPr/>
        </p:nvSpPr>
        <p:spPr>
          <a:xfrm>
            <a:off x="6456040" y="1895624"/>
            <a:ext cx="3672408" cy="461665"/>
          </a:xfrm>
          <a:prstGeom prst="rect">
            <a:avLst/>
          </a:prstGeom>
          <a:noFill/>
        </p:spPr>
        <p:txBody>
          <a:bodyPr wrap="square" rtlCol="0">
            <a:spAutoFit/>
          </a:bodyPr>
          <a:lstStyle/>
          <a:p>
            <a:pPr defTabSz="457200" eaLnBrk="0" fontAlgn="base" hangingPunct="0">
              <a:spcBef>
                <a:spcPct val="0"/>
              </a:spcBef>
              <a:spcAft>
                <a:spcPct val="0"/>
              </a:spcAft>
            </a:pPr>
            <a:r>
              <a:rPr lang="en-GB" sz="2400" b="1">
                <a:solidFill>
                  <a:srgbClr val="051B35">
                    <a:lumMod val="75000"/>
                    <a:lumOff val="25000"/>
                  </a:srgbClr>
                </a:solidFill>
                <a:latin typeface="Arial" panose="020B0604020202020204" pitchFamily="34" charset="0"/>
                <a:ea typeface="MS PGothic" panose="020B0600070205080204" pitchFamily="34" charset="-128"/>
              </a:rPr>
              <a:t>MENTORS</a:t>
            </a:r>
          </a:p>
        </p:txBody>
      </p:sp>
      <p:pic>
        <p:nvPicPr>
          <p:cNvPr id="7"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1804" r="19817"/>
          <a:stretch/>
        </p:blipFill>
        <p:spPr bwMode="auto">
          <a:xfrm>
            <a:off x="1524001" y="1986079"/>
            <a:ext cx="1303867" cy="12884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descr="Image result for photo frances langdon">
            <a:hlinkClick r:id="rId4"/>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7021"/>
          <a:stretch/>
        </p:blipFill>
        <p:spPr bwMode="auto">
          <a:xfrm>
            <a:off x="9289128" y="1895623"/>
            <a:ext cx="1378872" cy="1378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0583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400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4000"/>
                                  </p:stCondLst>
                                  <p:childTnLst>
                                    <p:set>
                                      <p:cBhvr>
                                        <p:cTn id="8" dur="1" fill="hold">
                                          <p:stCondLst>
                                            <p:cond delay="0"/>
                                          </p:stCondLst>
                                        </p:cTn>
                                        <p:tgtEl>
                                          <p:spTgt spid="6"/>
                                        </p:tgtEl>
                                        <p:attrNameLst>
                                          <p:attrName>style.visibility</p:attrName>
                                        </p:attrNameLst>
                                      </p:cBhvr>
                                      <p:to>
                                        <p:strVal val="visible"/>
                                      </p:to>
                                    </p:set>
                                  </p:childTnLst>
                                </p:cTn>
                              </p:par>
                            </p:childTnLst>
                          </p:cTn>
                        </p:par>
                        <p:par>
                          <p:cTn id="9" fill="hold">
                            <p:stCondLst>
                              <p:cond delay="4000"/>
                            </p:stCondLst>
                            <p:childTnLst>
                              <p:par>
                                <p:cTn id="10" presetID="1" presetClass="entr" presetSubtype="0" fill="hold" nodeType="afterEffect">
                                  <p:stCondLst>
                                    <p:cond delay="5000"/>
                                  </p:stCondLst>
                                  <p:childTnLst>
                                    <p:set>
                                      <p:cBhvr>
                                        <p:cTn id="11" dur="1" fill="hold">
                                          <p:stCondLst>
                                            <p:cond delay="0"/>
                                          </p:stCondLst>
                                        </p:cTn>
                                        <p:tgtEl>
                                          <p:spTgt spid="3">
                                            <p:txEl>
                                              <p:pRg st="0" end="0"/>
                                            </p:txEl>
                                          </p:spTgt>
                                        </p:tgtEl>
                                        <p:attrNameLst>
                                          <p:attrName>style.visibility</p:attrName>
                                        </p:attrNameLst>
                                      </p:cBhvr>
                                      <p:to>
                                        <p:strVal val="visible"/>
                                      </p:to>
                                    </p:set>
                                  </p:childTnLst>
                                </p:cTn>
                              </p:par>
                              <p:par>
                                <p:cTn id="12" presetID="1" presetClass="entr" presetSubtype="0" fill="hold" nodeType="withEffect">
                                  <p:stCondLst>
                                    <p:cond delay="5000"/>
                                  </p:stCondLst>
                                  <p:childTnLst>
                                    <p:set>
                                      <p:cBhvr>
                                        <p:cTn id="13" dur="1" fill="hold">
                                          <p:stCondLst>
                                            <p:cond delay="0"/>
                                          </p:stCondLst>
                                        </p:cTn>
                                        <p:tgtEl>
                                          <p:spTgt spid="3">
                                            <p:txEl>
                                              <p:pRg st="2" end="2"/>
                                            </p:txEl>
                                          </p:spTgt>
                                        </p:tgtEl>
                                        <p:attrNameLst>
                                          <p:attrName>style.visibility</p:attrName>
                                        </p:attrNameLst>
                                      </p:cBhvr>
                                      <p:to>
                                        <p:strVal val="visible"/>
                                      </p:to>
                                    </p:set>
                                  </p:childTnLst>
                                </p:cTn>
                              </p:par>
                              <p:par>
                                <p:cTn id="14" presetID="1" presetClass="entr" presetSubtype="0" fill="hold" nodeType="withEffect">
                                  <p:stCondLst>
                                    <p:cond delay="5000"/>
                                  </p:stCondLst>
                                  <p:childTnLst>
                                    <p:set>
                                      <p:cBhvr>
                                        <p:cTn id="15" dur="1" fill="hold">
                                          <p:stCondLst>
                                            <p:cond delay="0"/>
                                          </p:stCondLst>
                                        </p:cTn>
                                        <p:tgtEl>
                                          <p:spTgt spid="3">
                                            <p:txEl>
                                              <p:pRg st="3" end="3"/>
                                            </p:txEl>
                                          </p:spTgt>
                                        </p:tgtEl>
                                        <p:attrNameLst>
                                          <p:attrName>style.visibility</p:attrName>
                                        </p:attrNameLst>
                                      </p:cBhvr>
                                      <p:to>
                                        <p:strVal val="visible"/>
                                      </p:to>
                                    </p:set>
                                  </p:childTnLst>
                                </p:cTn>
                              </p:par>
                              <p:par>
                                <p:cTn id="16" presetID="1" presetClass="entr" presetSubtype="0" fill="hold" nodeType="withEffect">
                                  <p:stCondLst>
                                    <p:cond delay="5000"/>
                                  </p:stCondLst>
                                  <p:childTnLst>
                                    <p:set>
                                      <p:cBhvr>
                                        <p:cTn id="17" dur="1" fill="hold">
                                          <p:stCondLst>
                                            <p:cond delay="0"/>
                                          </p:stCondLst>
                                        </p:cTn>
                                        <p:tgtEl>
                                          <p:spTgt spid="3">
                                            <p:txEl>
                                              <p:pRg st="4" end="4"/>
                                            </p:txEl>
                                          </p:spTgt>
                                        </p:tgtEl>
                                        <p:attrNameLst>
                                          <p:attrName>style.visibility</p:attrName>
                                        </p:attrNameLst>
                                      </p:cBhvr>
                                      <p:to>
                                        <p:strVal val="visible"/>
                                      </p:to>
                                    </p:set>
                                  </p:childTnLst>
                                </p:cTn>
                              </p:par>
                            </p:childTnLst>
                          </p:cTn>
                        </p:par>
                        <p:par>
                          <p:cTn id="18" fill="hold">
                            <p:stCondLst>
                              <p:cond delay="9000"/>
                            </p:stCondLst>
                            <p:childTnLst>
                              <p:par>
                                <p:cTn id="19" presetID="1" presetClass="entr" presetSubtype="0" fill="hold" nodeType="afterEffect">
                                  <p:stCondLst>
                                    <p:cond delay="7000"/>
                                  </p:stCondLst>
                                  <p:childTnLst>
                                    <p:set>
                                      <p:cBhvr>
                                        <p:cTn id="20" dur="1" fill="hold">
                                          <p:stCondLst>
                                            <p:cond delay="0"/>
                                          </p:stCondLst>
                                        </p:cTn>
                                        <p:tgtEl>
                                          <p:spTgt spid="4">
                                            <p:txEl>
                                              <p:pRg st="0" end="0"/>
                                            </p:txEl>
                                          </p:spTgt>
                                        </p:tgtEl>
                                        <p:attrNameLst>
                                          <p:attrName>style.visibility</p:attrName>
                                        </p:attrNameLst>
                                      </p:cBhvr>
                                      <p:to>
                                        <p:strVal val="visible"/>
                                      </p:to>
                                    </p:set>
                                  </p:childTnLst>
                                </p:cTn>
                              </p:par>
                              <p:par>
                                <p:cTn id="21" presetID="1" presetClass="entr" presetSubtype="0" fill="hold" nodeType="withEffect">
                                  <p:stCondLst>
                                    <p:cond delay="7000"/>
                                  </p:stCondLst>
                                  <p:childTnLst>
                                    <p:set>
                                      <p:cBhvr>
                                        <p:cTn id="22" dur="1" fill="hold">
                                          <p:stCondLst>
                                            <p:cond delay="0"/>
                                          </p:stCondLst>
                                        </p:cTn>
                                        <p:tgtEl>
                                          <p:spTgt spid="4">
                                            <p:txEl>
                                              <p:pRg st="2" end="2"/>
                                            </p:txEl>
                                          </p:spTgt>
                                        </p:tgtEl>
                                        <p:attrNameLst>
                                          <p:attrName>style.visibility</p:attrName>
                                        </p:attrNameLst>
                                      </p:cBhvr>
                                      <p:to>
                                        <p:strVal val="visible"/>
                                      </p:to>
                                    </p:set>
                                  </p:childTnLst>
                                </p:cTn>
                              </p:par>
                              <p:par>
                                <p:cTn id="23" presetID="1" presetClass="entr" presetSubtype="0" fill="hold" nodeType="withEffect">
                                  <p:stCondLst>
                                    <p:cond delay="7000"/>
                                  </p:stCondLst>
                                  <p:childTnLst>
                                    <p:set>
                                      <p:cBhvr>
                                        <p:cTn id="24" dur="1" fill="hold">
                                          <p:stCondLst>
                                            <p:cond delay="0"/>
                                          </p:stCondLst>
                                        </p:cTn>
                                        <p:tgtEl>
                                          <p:spTgt spid="4">
                                            <p:txEl>
                                              <p:pRg st="3" end="3"/>
                                            </p:txEl>
                                          </p:spTgt>
                                        </p:tgtEl>
                                        <p:attrNameLst>
                                          <p:attrName>style.visibility</p:attrName>
                                        </p:attrNameLst>
                                      </p:cBhvr>
                                      <p:to>
                                        <p:strVal val="visible"/>
                                      </p:to>
                                    </p:set>
                                  </p:childTnLst>
                                </p:cTn>
                              </p:par>
                              <p:par>
                                <p:cTn id="25" presetID="1" presetClass="entr" presetSubtype="0" fill="hold" nodeType="withEffect">
                                  <p:stCondLst>
                                    <p:cond delay="7000"/>
                                  </p:stCondLst>
                                  <p:childTnLst>
                                    <p:set>
                                      <p:cBhvr>
                                        <p:cTn id="26" dur="1" fill="hold">
                                          <p:stCondLst>
                                            <p:cond delay="0"/>
                                          </p:stCondLst>
                                        </p:cTn>
                                        <p:tgtEl>
                                          <p:spTgt spid="4">
                                            <p:txEl>
                                              <p:pRg st="4" end="4"/>
                                            </p:txEl>
                                          </p:spTgt>
                                        </p:tgtEl>
                                        <p:attrNameLst>
                                          <p:attrName>style.visibility</p:attrName>
                                        </p:attrNameLst>
                                      </p:cBhvr>
                                      <p:to>
                                        <p:strVal val="visible"/>
                                      </p:to>
                                    </p:set>
                                  </p:childTnLst>
                                </p:cTn>
                              </p:par>
                              <p:par>
                                <p:cTn id="27" presetID="1" presetClass="entr" presetSubtype="0" fill="hold" nodeType="withEffect">
                                  <p:stCondLst>
                                    <p:cond delay="7000"/>
                                  </p:stCondLst>
                                  <p:childTnLst>
                                    <p:set>
                                      <p:cBhvr>
                                        <p:cTn id="28" dur="1" fill="hold">
                                          <p:stCondLst>
                                            <p:cond delay="0"/>
                                          </p:stCondLst>
                                        </p:cTn>
                                        <p:tgtEl>
                                          <p:spTgt spid="4">
                                            <p:txEl>
                                              <p:pRg st="5" end="5"/>
                                            </p:txEl>
                                          </p:spTgt>
                                        </p:tgtEl>
                                        <p:attrNameLst>
                                          <p:attrName>style.visibility</p:attrName>
                                        </p:attrNameLst>
                                      </p:cBhvr>
                                      <p:to>
                                        <p:strVal val="visible"/>
                                      </p:to>
                                    </p:set>
                                  </p:childTnLst>
                                </p:cTn>
                              </p:par>
                              <p:par>
                                <p:cTn id="29" presetID="1" presetClass="entr" presetSubtype="0" fill="hold" nodeType="withEffect">
                                  <p:stCondLst>
                                    <p:cond delay="7000"/>
                                  </p:stCondLst>
                                  <p:childTnLst>
                                    <p:set>
                                      <p:cBhvr>
                                        <p:cTn id="3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Oval 22"/>
          <p:cNvSpPr/>
          <p:nvPr/>
        </p:nvSpPr>
        <p:spPr>
          <a:xfrm>
            <a:off x="1733835" y="1991915"/>
            <a:ext cx="5826635" cy="4379051"/>
          </a:xfrm>
          <a:prstGeom prst="ellipse">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eaLnBrk="0" fontAlgn="base" hangingPunct="0">
              <a:spcBef>
                <a:spcPct val="0"/>
              </a:spcBef>
              <a:spcAft>
                <a:spcPct val="0"/>
              </a:spcAft>
            </a:pPr>
            <a:endParaRPr lang="en-GB">
              <a:solidFill>
                <a:prstClr val="white"/>
              </a:solidFill>
              <a:latin typeface="Arial"/>
            </a:endParaRPr>
          </a:p>
        </p:txBody>
      </p:sp>
      <p:sp>
        <p:nvSpPr>
          <p:cNvPr id="24" name="Oval 23"/>
          <p:cNvSpPr/>
          <p:nvPr/>
        </p:nvSpPr>
        <p:spPr>
          <a:xfrm>
            <a:off x="4725051" y="2031921"/>
            <a:ext cx="5757924" cy="4339044"/>
          </a:xfrm>
          <a:prstGeom prst="ellipse">
            <a:avLst/>
          </a:prstGeom>
          <a:solidFill>
            <a:schemeClr val="accent1">
              <a:lumMod val="20000"/>
              <a:lumOff val="80000"/>
              <a:alpha val="4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457200" eaLnBrk="0" fontAlgn="base" hangingPunct="0">
              <a:spcBef>
                <a:spcPct val="0"/>
              </a:spcBef>
              <a:spcAft>
                <a:spcPct val="0"/>
              </a:spcAft>
            </a:pPr>
            <a:r>
              <a:rPr lang="en-GB">
                <a:solidFill>
                  <a:srgbClr val="000000"/>
                </a:solidFill>
                <a:latin typeface="Arial"/>
              </a:rPr>
              <a:t>		</a:t>
            </a:r>
          </a:p>
        </p:txBody>
      </p:sp>
      <p:sp>
        <p:nvSpPr>
          <p:cNvPr id="2" name="Title 1"/>
          <p:cNvSpPr>
            <a:spLocks noGrp="1"/>
          </p:cNvSpPr>
          <p:nvPr>
            <p:ph type="title"/>
          </p:nvPr>
        </p:nvSpPr>
        <p:spPr>
          <a:xfrm>
            <a:off x="1733834" y="1297117"/>
            <a:ext cx="5584679" cy="771161"/>
          </a:xfrm>
        </p:spPr>
        <p:txBody>
          <a:bodyPr>
            <a:normAutofit/>
          </a:bodyPr>
          <a:lstStyle/>
          <a:p>
            <a:pPr algn="l"/>
            <a:r>
              <a:rPr lang="en-US" sz="2400" b="1"/>
              <a:t>The necessity of mutual purpose </a:t>
            </a:r>
          </a:p>
        </p:txBody>
      </p:sp>
      <p:sp>
        <p:nvSpPr>
          <p:cNvPr id="7" name="TextBox 6"/>
          <p:cNvSpPr txBox="1"/>
          <p:nvPr/>
        </p:nvSpPr>
        <p:spPr>
          <a:xfrm>
            <a:off x="4681507" y="3782030"/>
            <a:ext cx="2844606" cy="553998"/>
          </a:xfrm>
          <a:prstGeom prst="rect">
            <a:avLst/>
          </a:prstGeom>
          <a:noFill/>
        </p:spPr>
        <p:txBody>
          <a:bodyPr wrap="square" rtlCol="0">
            <a:spAutoFit/>
          </a:bodyPr>
          <a:lstStyle/>
          <a:p>
            <a:pPr algn="ctr" defTabSz="457200" eaLnBrk="0" fontAlgn="base" hangingPunct="0">
              <a:spcBef>
                <a:spcPct val="0"/>
              </a:spcBef>
              <a:spcAft>
                <a:spcPct val="0"/>
              </a:spcAft>
            </a:pPr>
            <a:r>
              <a:rPr lang="en-GB" sz="3000" b="1">
                <a:solidFill>
                  <a:srgbClr val="000000"/>
                </a:solidFill>
                <a:latin typeface="Arial" panose="020B0604020202020204" pitchFamily="34" charset="0"/>
                <a:ea typeface="MS PGothic" panose="020B0600070205080204" pitchFamily="34" charset="-128"/>
              </a:rPr>
              <a:t>FABRICATION</a:t>
            </a:r>
          </a:p>
        </p:txBody>
      </p:sp>
      <p:sp>
        <p:nvSpPr>
          <p:cNvPr id="21" name="TextBox 20"/>
          <p:cNvSpPr txBox="1"/>
          <p:nvPr/>
        </p:nvSpPr>
        <p:spPr>
          <a:xfrm>
            <a:off x="2877421" y="4845665"/>
            <a:ext cx="1804087" cy="923330"/>
          </a:xfrm>
          <a:prstGeom prst="rect">
            <a:avLst/>
          </a:prstGeom>
          <a:noFill/>
        </p:spPr>
        <p:txBody>
          <a:bodyPr wrap="square" rtlCol="0">
            <a:spAutoFit/>
          </a:bodyPr>
          <a:lstStyle/>
          <a:p>
            <a:pPr defTabSz="457200" eaLnBrk="0" fontAlgn="base" hangingPunct="0">
              <a:spcBef>
                <a:spcPct val="0"/>
              </a:spcBef>
              <a:spcAft>
                <a:spcPct val="0"/>
              </a:spcAft>
            </a:pPr>
            <a:r>
              <a:rPr lang="en-GB" sz="2700" b="1">
                <a:solidFill>
                  <a:srgbClr val="000000"/>
                </a:solidFill>
                <a:latin typeface="Arial" panose="020B0604020202020204" pitchFamily="34" charset="0"/>
                <a:ea typeface="MS PGothic" panose="020B0600070205080204" pitchFamily="34" charset="-128"/>
              </a:rPr>
              <a:t>strategic silence</a:t>
            </a:r>
          </a:p>
        </p:txBody>
      </p:sp>
      <p:sp>
        <p:nvSpPr>
          <p:cNvPr id="22" name="TextBox 21"/>
          <p:cNvSpPr txBox="1"/>
          <p:nvPr/>
        </p:nvSpPr>
        <p:spPr>
          <a:xfrm>
            <a:off x="7526113" y="2264038"/>
            <a:ext cx="2225324" cy="1200329"/>
          </a:xfrm>
          <a:prstGeom prst="rect">
            <a:avLst/>
          </a:prstGeom>
          <a:noFill/>
        </p:spPr>
        <p:txBody>
          <a:bodyPr wrap="square" rtlCol="0">
            <a:spAutoFit/>
          </a:bodyPr>
          <a:lstStyle/>
          <a:p>
            <a:pPr defTabSz="457200" eaLnBrk="0" fontAlgn="base" hangingPunct="0">
              <a:spcBef>
                <a:spcPct val="0"/>
              </a:spcBef>
              <a:spcAft>
                <a:spcPct val="0"/>
              </a:spcAft>
            </a:pPr>
            <a:r>
              <a:rPr lang="en-US" sz="2700" b="1">
                <a:solidFill>
                  <a:srgbClr val="000000"/>
                </a:solidFill>
                <a:latin typeface="Arial" panose="020B0604020202020204" pitchFamily="34" charset="0"/>
                <a:ea typeface="MS PGothic" panose="020B0600070205080204" pitchFamily="34" charset="-128"/>
              </a:rPr>
              <a:t>strategic avoidance</a:t>
            </a:r>
          </a:p>
          <a:p>
            <a:pPr defTabSz="457200" eaLnBrk="0" fontAlgn="base" hangingPunct="0">
              <a:spcBef>
                <a:spcPct val="0"/>
              </a:spcBef>
              <a:spcAft>
                <a:spcPct val="0"/>
              </a:spcAft>
            </a:pPr>
            <a:endParaRPr lang="en-GB">
              <a:solidFill>
                <a:srgbClr val="000000"/>
              </a:solidFill>
              <a:latin typeface="Arial" panose="020B0604020202020204" pitchFamily="34" charset="0"/>
              <a:ea typeface="MS PGothic" panose="020B0600070205080204" pitchFamily="34" charset="-128"/>
            </a:endParaRPr>
          </a:p>
        </p:txBody>
      </p:sp>
      <p:sp>
        <p:nvSpPr>
          <p:cNvPr id="4" name="Rectangle 3"/>
          <p:cNvSpPr/>
          <p:nvPr/>
        </p:nvSpPr>
        <p:spPr>
          <a:xfrm>
            <a:off x="7681263" y="3594501"/>
            <a:ext cx="2463261" cy="20318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457200" eaLnBrk="0" fontAlgn="base" hangingPunct="0">
              <a:spcBef>
                <a:spcPct val="0"/>
              </a:spcBef>
              <a:spcAft>
                <a:spcPct val="0"/>
              </a:spcAft>
            </a:pPr>
            <a:r>
              <a:rPr lang="en-GB" i="1">
                <a:solidFill>
                  <a:srgbClr val="000000"/>
                </a:solidFill>
                <a:latin typeface="Arial"/>
              </a:rPr>
              <a:t>You never want to mention any potential failings that you might have to your mentor or your line manager ... I have got the acting down to a fine art </a:t>
            </a:r>
          </a:p>
        </p:txBody>
      </p:sp>
      <p:sp>
        <p:nvSpPr>
          <p:cNvPr id="5" name="Rectangle 4"/>
          <p:cNvSpPr/>
          <p:nvPr/>
        </p:nvSpPr>
        <p:spPr>
          <a:xfrm>
            <a:off x="2273031" y="2763076"/>
            <a:ext cx="2408477" cy="16165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defTabSz="457200" eaLnBrk="0" fontAlgn="base" hangingPunct="0">
              <a:spcBef>
                <a:spcPct val="0"/>
              </a:spcBef>
              <a:spcAft>
                <a:spcPct val="0"/>
              </a:spcAft>
            </a:pPr>
            <a:r>
              <a:rPr lang="en-GB" i="1">
                <a:solidFill>
                  <a:srgbClr val="000000"/>
                </a:solidFill>
                <a:latin typeface="Arial"/>
              </a:rPr>
              <a:t>No one wants to expose their weakness … I can openly admit when I started at this school that I wouldn’t go to anyone </a:t>
            </a:r>
          </a:p>
        </p:txBody>
      </p:sp>
    </p:spTree>
    <p:extLst>
      <p:ext uri="{BB962C8B-B14F-4D97-AF65-F5344CB8AC3E}">
        <p14:creationId xmlns:p14="http://schemas.microsoft.com/office/powerpoint/2010/main" val="1001047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5000"/>
                                  </p:stCondLst>
                                  <p:childTnLst>
                                    <p:set>
                                      <p:cBhvr>
                                        <p:cTn id="6" dur="1" fill="hold">
                                          <p:stCondLst>
                                            <p:cond delay="0"/>
                                          </p:stCondLst>
                                        </p:cTn>
                                        <p:tgtEl>
                                          <p:spTgt spid="21">
                                            <p:txEl>
                                              <p:pRg st="0" end="0"/>
                                            </p:txEl>
                                          </p:spTgt>
                                        </p:tgtEl>
                                        <p:attrNameLst>
                                          <p:attrName>style.visibility</p:attrName>
                                        </p:attrNameLst>
                                      </p:cBhvr>
                                      <p:to>
                                        <p:strVal val="visible"/>
                                      </p:to>
                                    </p:set>
                                  </p:childTnLst>
                                </p:cTn>
                              </p:par>
                              <p:par>
                                <p:cTn id="7" presetID="10" presetClass="entr" presetSubtype="0" fill="hold" grpId="0" nodeType="withEffect">
                                  <p:stCondLst>
                                    <p:cond delay="5000"/>
                                  </p:stCondLst>
                                  <p:childTnLst>
                                    <p:set>
                                      <p:cBhvr>
                                        <p:cTn id="8" dur="1" fill="hold">
                                          <p:stCondLst>
                                            <p:cond delay="0"/>
                                          </p:stCondLst>
                                        </p:cTn>
                                        <p:tgtEl>
                                          <p:spTgt spid="5"/>
                                        </p:tgtEl>
                                        <p:attrNameLst>
                                          <p:attrName>style.visibility</p:attrName>
                                        </p:attrNameLst>
                                      </p:cBhvr>
                                      <p:to>
                                        <p:strVal val="visible"/>
                                      </p:to>
                                    </p:set>
                                    <p:animEffect transition="in" filter="fade">
                                      <p:cBhvr>
                                        <p:cTn id="9" dur="500"/>
                                        <p:tgtEl>
                                          <p:spTgt spid="5"/>
                                        </p:tgtEl>
                                      </p:cBhvr>
                                    </p:animEffect>
                                  </p:childTnLst>
                                </p:cTn>
                              </p:par>
                            </p:childTnLst>
                          </p:cTn>
                        </p:par>
                        <p:par>
                          <p:cTn id="10" fill="hold">
                            <p:stCondLst>
                              <p:cond delay="5500"/>
                            </p:stCondLst>
                            <p:childTnLst>
                              <p:par>
                                <p:cTn id="11" presetID="1" presetClass="entr" presetSubtype="0" fill="hold" nodeType="afterEffect">
                                  <p:stCondLst>
                                    <p:cond delay="5000"/>
                                  </p:stCondLst>
                                  <p:childTnLst>
                                    <p:set>
                                      <p:cBhvr>
                                        <p:cTn id="12" dur="1" fill="hold">
                                          <p:stCondLst>
                                            <p:cond delay="0"/>
                                          </p:stCondLst>
                                        </p:cTn>
                                        <p:tgtEl>
                                          <p:spTgt spid="22">
                                            <p:txEl>
                                              <p:pRg st="0" end="0"/>
                                            </p:txEl>
                                          </p:spTgt>
                                        </p:tgtEl>
                                        <p:attrNameLst>
                                          <p:attrName>style.visibility</p:attrName>
                                        </p:attrNameLst>
                                      </p:cBhvr>
                                      <p:to>
                                        <p:strVal val="visible"/>
                                      </p:to>
                                    </p:set>
                                  </p:childTnLst>
                                </p:cTn>
                              </p:par>
                              <p:par>
                                <p:cTn id="13" presetID="10" presetClass="entr" presetSubtype="0" fill="hold" grpId="0" nodeType="withEffect">
                                  <p:stCondLst>
                                    <p:cond delay="50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Educative mentoring …</a:t>
            </a:r>
          </a:p>
        </p:txBody>
      </p:sp>
      <p:sp>
        <p:nvSpPr>
          <p:cNvPr id="3" name="Content Placeholder 2"/>
          <p:cNvSpPr>
            <a:spLocks noGrp="1"/>
          </p:cNvSpPr>
          <p:nvPr>
            <p:ph idx="1"/>
          </p:nvPr>
        </p:nvSpPr>
        <p:spPr>
          <a:xfrm>
            <a:off x="1981200" y="2828477"/>
            <a:ext cx="8229600" cy="3500887"/>
          </a:xfrm>
        </p:spPr>
        <p:txBody>
          <a:bodyPr/>
          <a:lstStyle/>
          <a:p>
            <a:pPr marL="0" indent="0">
              <a:buNone/>
            </a:pPr>
            <a:r>
              <a:rPr lang="en-GB"/>
              <a:t>…is based on a vision of teachers as learners and the classroom as a site of enquiry (Norman and </a:t>
            </a:r>
            <a:r>
              <a:rPr lang="en-GB" err="1"/>
              <a:t>Feiman-Nemser</a:t>
            </a:r>
            <a:r>
              <a:rPr lang="en-GB"/>
              <a:t>, 2005)…</a:t>
            </a:r>
          </a:p>
        </p:txBody>
      </p:sp>
    </p:spTree>
    <p:extLst>
      <p:ext uri="{BB962C8B-B14F-4D97-AF65-F5344CB8AC3E}">
        <p14:creationId xmlns:p14="http://schemas.microsoft.com/office/powerpoint/2010/main" val="13388074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a:t>…It is based on collaborative principles that involve building knowledge together about teaching and learning (Daly and Milton, 2017)</a:t>
            </a:r>
          </a:p>
        </p:txBody>
      </p:sp>
    </p:spTree>
    <p:extLst>
      <p:ext uri="{BB962C8B-B14F-4D97-AF65-F5344CB8AC3E}">
        <p14:creationId xmlns:p14="http://schemas.microsoft.com/office/powerpoint/2010/main" val="25476513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a:t>…facilitating the development of alternative beliefs and viewpoints (Flores and Day, 2006) – </a:t>
            </a:r>
          </a:p>
          <a:p>
            <a:endParaRPr lang="en-GB"/>
          </a:p>
        </p:txBody>
      </p:sp>
    </p:spTree>
    <p:extLst>
      <p:ext uri="{BB962C8B-B14F-4D97-AF65-F5344CB8AC3E}">
        <p14:creationId xmlns:p14="http://schemas.microsoft.com/office/powerpoint/2010/main" val="31519394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a:t>…and collecting and assessing high-quality evidence that is professionally relevant to the [beginning] teacher (</a:t>
            </a:r>
            <a:r>
              <a:rPr lang="en-GB" err="1"/>
              <a:t>Yusko</a:t>
            </a:r>
            <a:r>
              <a:rPr lang="en-GB"/>
              <a:t> and </a:t>
            </a:r>
            <a:r>
              <a:rPr lang="en-GB" err="1"/>
              <a:t>Feiman-Nemser</a:t>
            </a:r>
            <a:r>
              <a:rPr lang="en-GB"/>
              <a:t>, 2008).</a:t>
            </a:r>
          </a:p>
        </p:txBody>
      </p:sp>
    </p:spTree>
    <p:extLst>
      <p:ext uri="{BB962C8B-B14F-4D97-AF65-F5344CB8AC3E}">
        <p14:creationId xmlns:p14="http://schemas.microsoft.com/office/powerpoint/2010/main" val="146675811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TextBox 3"/>
          <p:cNvSpPr txBox="1">
            <a:spLocks noChangeArrowheads="1"/>
          </p:cNvSpPr>
          <p:nvPr/>
        </p:nvSpPr>
        <p:spPr bwMode="auto">
          <a:xfrm>
            <a:off x="2146300" y="1392965"/>
            <a:ext cx="8077947"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charset="0"/>
                <a:ea typeface="ＭＳ Ｐゴシック" charset="-128"/>
              </a:defRPr>
            </a:lvl1pPr>
            <a:lvl2pPr marL="37931725" indent="-37474525">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defTabSz="457200" eaLnBrk="0" fontAlgn="base" hangingPunct="0">
              <a:spcBef>
                <a:spcPct val="0"/>
              </a:spcBef>
              <a:spcAft>
                <a:spcPct val="0"/>
              </a:spcAft>
            </a:pPr>
            <a:r>
              <a:rPr lang="en-GB" sz="2200">
                <a:solidFill>
                  <a:srgbClr val="000000"/>
                </a:solidFill>
                <a:latin typeface="Calibri" pitchFamily="34" charset="0"/>
              </a:rPr>
              <a:t> </a:t>
            </a:r>
            <a:endParaRPr lang="en-US" altLang="en-US" sz="2200">
              <a:solidFill>
                <a:srgbClr val="000000"/>
              </a:solidFill>
              <a:latin typeface="Calibri" panose="020F0502020204030204" pitchFamily="34" charset="0"/>
            </a:endParaRPr>
          </a:p>
          <a:p>
            <a:pPr defTabSz="457200" eaLnBrk="0" fontAlgn="base" hangingPunct="0">
              <a:spcBef>
                <a:spcPct val="0"/>
              </a:spcBef>
              <a:spcAft>
                <a:spcPct val="0"/>
              </a:spcAft>
            </a:pPr>
            <a:endParaRPr lang="en-US" altLang="en-US" sz="2200">
              <a:solidFill>
                <a:srgbClr val="000000"/>
              </a:solidFill>
              <a:latin typeface="Calibri" panose="020F0502020204030204" pitchFamily="34" charset="0"/>
            </a:endParaRPr>
          </a:p>
          <a:p>
            <a:pPr defTabSz="457200" eaLnBrk="0" fontAlgn="base" hangingPunct="0">
              <a:spcBef>
                <a:spcPct val="0"/>
              </a:spcBef>
              <a:spcAft>
                <a:spcPct val="0"/>
              </a:spcAft>
            </a:pPr>
            <a:endParaRPr lang="en-US" altLang="en-US" sz="2000">
              <a:solidFill>
                <a:srgbClr val="000000"/>
              </a:solidFill>
              <a:latin typeface="Calibri" panose="020F0502020204030204" pitchFamily="34" charset="0"/>
            </a:endParaRPr>
          </a:p>
          <a:p>
            <a:pPr defTabSz="457200" eaLnBrk="0" fontAlgn="base" hangingPunct="0">
              <a:spcBef>
                <a:spcPct val="0"/>
              </a:spcBef>
              <a:spcAft>
                <a:spcPct val="0"/>
              </a:spcAft>
            </a:pPr>
            <a:endParaRPr lang="en-US" altLang="en-US" sz="2000">
              <a:solidFill>
                <a:srgbClr val="000000"/>
              </a:solidFill>
              <a:latin typeface="Calibri" panose="020F0502020204030204" pitchFamily="34" charset="0"/>
            </a:endParaRPr>
          </a:p>
          <a:p>
            <a:pPr defTabSz="457200" eaLnBrk="0" fontAlgn="base" hangingPunct="0">
              <a:spcBef>
                <a:spcPct val="0"/>
              </a:spcBef>
              <a:spcAft>
                <a:spcPct val="0"/>
              </a:spcAft>
            </a:pPr>
            <a:endParaRPr lang="en-US" altLang="en-US" sz="2000">
              <a:solidFill>
                <a:srgbClr val="000000"/>
              </a:solidFill>
              <a:latin typeface="Calibri" panose="020F0502020204030204" pitchFamily="34" charset="0"/>
            </a:endParaRPr>
          </a:p>
          <a:p>
            <a:pPr defTabSz="457200" eaLnBrk="0" fontAlgn="base" hangingPunct="0">
              <a:spcBef>
                <a:spcPct val="0"/>
              </a:spcBef>
              <a:spcAft>
                <a:spcPct val="0"/>
              </a:spcAft>
            </a:pPr>
            <a:endParaRPr lang="en-US" altLang="en-US" sz="2000">
              <a:solidFill>
                <a:srgbClr val="000000"/>
              </a:solidFill>
              <a:latin typeface="Calibri" panose="020F0502020204030204" pitchFamily="34" charset="0"/>
            </a:endParaRPr>
          </a:p>
          <a:p>
            <a:pPr defTabSz="457200" eaLnBrk="0" fontAlgn="base" hangingPunct="0">
              <a:spcBef>
                <a:spcPct val="0"/>
              </a:spcBef>
              <a:spcAft>
                <a:spcPct val="0"/>
              </a:spcAft>
            </a:pPr>
            <a:r>
              <a:rPr lang="en-US" altLang="en-US" sz="2000">
                <a:solidFill>
                  <a:srgbClr val="000000"/>
                </a:solidFill>
                <a:latin typeface="Calibri" panose="020F0502020204030204" pitchFamily="34" charset="0"/>
              </a:rPr>
              <a:t> </a:t>
            </a:r>
          </a:p>
        </p:txBody>
      </p:sp>
      <p:graphicFrame>
        <p:nvGraphicFramePr>
          <p:cNvPr id="2" name="Diagram 1"/>
          <p:cNvGraphicFramePr/>
          <p:nvPr/>
        </p:nvGraphicFramePr>
        <p:xfrm>
          <a:off x="2427766" y="1444810"/>
          <a:ext cx="7515013" cy="50112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3230909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Educative                        Restrictive</a:t>
            </a:r>
          </a:p>
        </p:txBody>
      </p:sp>
      <p:sp>
        <p:nvSpPr>
          <p:cNvPr id="3" name="Content Placeholder 2"/>
          <p:cNvSpPr>
            <a:spLocks noGrp="1"/>
          </p:cNvSpPr>
          <p:nvPr>
            <p:ph sz="half" idx="1"/>
          </p:nvPr>
        </p:nvSpPr>
        <p:spPr/>
        <p:txBody>
          <a:bodyPr/>
          <a:lstStyle/>
          <a:p>
            <a:r>
              <a:rPr lang="en-GB"/>
              <a:t>‘a role, a relationship and a process’</a:t>
            </a:r>
          </a:p>
          <a:p>
            <a:r>
              <a:rPr lang="en-GB"/>
              <a:t>Enquiry into pupil learning as basis for practice development</a:t>
            </a:r>
          </a:p>
          <a:p>
            <a:r>
              <a:rPr lang="en-GB"/>
              <a:t>Mentor learning as well as student/NQT learning</a:t>
            </a:r>
          </a:p>
          <a:p>
            <a:endParaRPr lang="en-GB"/>
          </a:p>
        </p:txBody>
      </p:sp>
      <p:sp>
        <p:nvSpPr>
          <p:cNvPr id="4" name="Content Placeholder 3"/>
          <p:cNvSpPr>
            <a:spLocks noGrp="1"/>
          </p:cNvSpPr>
          <p:nvPr>
            <p:ph sz="half" idx="2"/>
          </p:nvPr>
        </p:nvSpPr>
        <p:spPr>
          <a:xfrm>
            <a:off x="6172200" y="2166387"/>
            <a:ext cx="4191000" cy="4354117"/>
          </a:xfrm>
        </p:spPr>
        <p:txBody>
          <a:bodyPr/>
          <a:lstStyle/>
          <a:p>
            <a:r>
              <a:rPr lang="en-GB"/>
              <a:t>Learning from ‘experts’</a:t>
            </a:r>
          </a:p>
          <a:p>
            <a:r>
              <a:rPr lang="en-GB"/>
              <a:t>Passing on school routines and norms</a:t>
            </a:r>
          </a:p>
          <a:p>
            <a:r>
              <a:rPr lang="en-GB"/>
              <a:t>‘how things are done around here’</a:t>
            </a:r>
          </a:p>
          <a:p>
            <a:endParaRPr lang="en-GB"/>
          </a:p>
          <a:p>
            <a:endParaRPr lang="en-GB"/>
          </a:p>
        </p:txBody>
      </p:sp>
    </p:spTree>
    <p:extLst>
      <p:ext uri="{BB962C8B-B14F-4D97-AF65-F5344CB8AC3E}">
        <p14:creationId xmlns:p14="http://schemas.microsoft.com/office/powerpoint/2010/main" val="1130714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600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600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600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par>
                          <p:cTn id="11" fill="hold">
                            <p:stCondLst>
                              <p:cond delay="6000"/>
                            </p:stCondLst>
                            <p:childTnLst>
                              <p:par>
                                <p:cTn id="12" presetID="1" presetClass="entr" presetSubtype="0" fill="hold" nodeType="afterEffect">
                                  <p:stCondLst>
                                    <p:cond delay="6000"/>
                                  </p:stCondLst>
                                  <p:childTnLst>
                                    <p:set>
                                      <p:cBhvr>
                                        <p:cTn id="13" dur="1" fill="hold">
                                          <p:stCondLst>
                                            <p:cond delay="0"/>
                                          </p:stCondLst>
                                        </p:cTn>
                                        <p:tgtEl>
                                          <p:spTgt spid="4">
                                            <p:txEl>
                                              <p:pRg st="0" end="0"/>
                                            </p:txEl>
                                          </p:spTgt>
                                        </p:tgtEl>
                                        <p:attrNameLst>
                                          <p:attrName>style.visibility</p:attrName>
                                        </p:attrNameLst>
                                      </p:cBhvr>
                                      <p:to>
                                        <p:strVal val="visible"/>
                                      </p:to>
                                    </p:set>
                                  </p:childTnLst>
                                </p:cTn>
                              </p:par>
                              <p:par>
                                <p:cTn id="14" presetID="1" presetClass="entr" presetSubtype="0" fill="hold" nodeType="withEffect">
                                  <p:stCondLst>
                                    <p:cond delay="6000"/>
                                  </p:stCondLst>
                                  <p:childTnLst>
                                    <p:set>
                                      <p:cBhvr>
                                        <p:cTn id="15" dur="1" fill="hold">
                                          <p:stCondLst>
                                            <p:cond delay="0"/>
                                          </p:stCondLst>
                                        </p:cTn>
                                        <p:tgtEl>
                                          <p:spTgt spid="4">
                                            <p:txEl>
                                              <p:pRg st="1" end="1"/>
                                            </p:txEl>
                                          </p:spTgt>
                                        </p:tgtEl>
                                        <p:attrNameLst>
                                          <p:attrName>style.visibility</p:attrName>
                                        </p:attrNameLst>
                                      </p:cBhvr>
                                      <p:to>
                                        <p:strVal val="visible"/>
                                      </p:to>
                                    </p:set>
                                  </p:childTnLst>
                                </p:cTn>
                              </p:par>
                              <p:par>
                                <p:cTn id="16" presetID="1" presetClass="entr" presetSubtype="0" fill="hold" nodeType="withEffect">
                                  <p:stCondLst>
                                    <p:cond delay="6000"/>
                                  </p:stCondLst>
                                  <p:childTnLst>
                                    <p:set>
                                      <p:cBhvr>
                                        <p:cTn id="17"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rc_mi" descr="http://gregorybknapp.com/wp-content/uploads/2015/11/oxygen-mask.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4825" y="115888"/>
            <a:ext cx="8713788" cy="655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220046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116632"/>
            <a:ext cx="9144000" cy="1143000"/>
          </a:xfrm>
        </p:spPr>
        <p:txBody>
          <a:bodyPr>
            <a:noAutofit/>
          </a:bodyPr>
          <a:lstStyle/>
          <a:p>
            <a:endParaRPr lang="en-GB" sz="3200"/>
          </a:p>
        </p:txBody>
      </p:sp>
      <p:sp>
        <p:nvSpPr>
          <p:cNvPr id="3" name="Text Placeholder 2"/>
          <p:cNvSpPr>
            <a:spLocks noGrp="1"/>
          </p:cNvSpPr>
          <p:nvPr>
            <p:ph type="body" idx="1"/>
          </p:nvPr>
        </p:nvSpPr>
        <p:spPr>
          <a:xfrm>
            <a:off x="1847528" y="1052736"/>
            <a:ext cx="4040188" cy="639762"/>
          </a:xfrm>
        </p:spPr>
        <p:txBody>
          <a:bodyPr>
            <a:normAutofit/>
          </a:bodyPr>
          <a:lstStyle/>
          <a:p>
            <a:r>
              <a:rPr lang="en-GB"/>
              <a:t>    </a:t>
            </a:r>
            <a:r>
              <a:rPr lang="en-GB" sz="2800">
                <a:solidFill>
                  <a:schemeClr val="tx2"/>
                </a:solidFill>
              </a:rPr>
              <a:t>Policy environment</a:t>
            </a:r>
          </a:p>
        </p:txBody>
      </p:sp>
      <p:sp>
        <p:nvSpPr>
          <p:cNvPr id="4" name="Content Placeholder 3"/>
          <p:cNvSpPr>
            <a:spLocks noGrp="1"/>
          </p:cNvSpPr>
          <p:nvPr>
            <p:ph sz="half" idx="2"/>
          </p:nvPr>
        </p:nvSpPr>
        <p:spPr>
          <a:xfrm>
            <a:off x="1847528" y="1780321"/>
            <a:ext cx="4040188" cy="3951288"/>
          </a:xfrm>
        </p:spPr>
        <p:txBody>
          <a:bodyPr>
            <a:noAutofit/>
          </a:bodyPr>
          <a:lstStyle/>
          <a:p>
            <a:r>
              <a:rPr lang="en-GB" sz="2200"/>
              <a:t>Concerned with identifying ‘what works’</a:t>
            </a:r>
          </a:p>
          <a:p>
            <a:r>
              <a:rPr lang="en-GB" sz="2200">
                <a:solidFill>
                  <a:srgbClr val="FF0000"/>
                </a:solidFill>
              </a:rPr>
              <a:t>Concerned with finding solutions to problems</a:t>
            </a:r>
          </a:p>
          <a:p>
            <a:r>
              <a:rPr lang="en-GB" sz="2200"/>
              <a:t>Concerned with </a:t>
            </a:r>
            <a:r>
              <a:rPr lang="en-GB" sz="2200" err="1"/>
              <a:t>replicability</a:t>
            </a:r>
            <a:r>
              <a:rPr lang="en-GB" sz="2200"/>
              <a:t> and reliability across contexts</a:t>
            </a:r>
          </a:p>
          <a:p>
            <a:r>
              <a:rPr lang="en-GB" sz="2200">
                <a:solidFill>
                  <a:srgbClr val="FF0000"/>
                </a:solidFill>
              </a:rPr>
              <a:t>High emphasis on data demonstrating compliance</a:t>
            </a:r>
          </a:p>
          <a:p>
            <a:r>
              <a:rPr lang="en-GB" sz="2200"/>
              <a:t>Conceptualises knowledge as stable and transferable  </a:t>
            </a:r>
          </a:p>
          <a:p>
            <a:r>
              <a:rPr lang="en-GB" sz="2200">
                <a:solidFill>
                  <a:srgbClr val="FF0000"/>
                </a:solidFill>
              </a:rPr>
              <a:t>Seeks certainty </a:t>
            </a:r>
          </a:p>
        </p:txBody>
      </p:sp>
      <p:sp>
        <p:nvSpPr>
          <p:cNvPr id="5" name="Text Placeholder 4"/>
          <p:cNvSpPr>
            <a:spLocks noGrp="1"/>
          </p:cNvSpPr>
          <p:nvPr>
            <p:ph type="body" sz="quarter" idx="3"/>
          </p:nvPr>
        </p:nvSpPr>
        <p:spPr>
          <a:xfrm>
            <a:off x="5887717" y="1061863"/>
            <a:ext cx="4185791" cy="639762"/>
          </a:xfrm>
        </p:spPr>
        <p:txBody>
          <a:bodyPr/>
          <a:lstStyle/>
          <a:p>
            <a:r>
              <a:rPr lang="en-GB"/>
              <a:t>   </a:t>
            </a:r>
            <a:r>
              <a:rPr lang="en-GB" sz="2800"/>
              <a:t>Educative mentoring</a:t>
            </a:r>
            <a:endParaRPr lang="en-GB" sz="2800">
              <a:solidFill>
                <a:schemeClr val="tx2"/>
              </a:solidFill>
            </a:endParaRPr>
          </a:p>
        </p:txBody>
      </p:sp>
      <p:sp>
        <p:nvSpPr>
          <p:cNvPr id="6" name="Content Placeholder 5"/>
          <p:cNvSpPr>
            <a:spLocks noGrp="1"/>
          </p:cNvSpPr>
          <p:nvPr>
            <p:ph sz="quarter" idx="4"/>
          </p:nvPr>
        </p:nvSpPr>
        <p:spPr>
          <a:xfrm>
            <a:off x="5807968" y="1700808"/>
            <a:ext cx="4860032" cy="3951288"/>
          </a:xfrm>
        </p:spPr>
        <p:txBody>
          <a:bodyPr>
            <a:noAutofit/>
          </a:bodyPr>
          <a:lstStyle/>
          <a:p>
            <a:r>
              <a:rPr lang="en-GB" sz="2200"/>
              <a:t>Concerned  with  the teacher as a social,  principled, practitioner</a:t>
            </a:r>
          </a:p>
          <a:p>
            <a:r>
              <a:rPr lang="en-GB" sz="2200">
                <a:solidFill>
                  <a:srgbClr val="FF0000"/>
                </a:solidFill>
              </a:rPr>
              <a:t>Concerned with </a:t>
            </a:r>
            <a:r>
              <a:rPr lang="en-GB" sz="2200" err="1">
                <a:solidFill>
                  <a:srgbClr val="FF0000"/>
                </a:solidFill>
              </a:rPr>
              <a:t>problematising</a:t>
            </a:r>
            <a:r>
              <a:rPr lang="en-GB" sz="2200">
                <a:solidFill>
                  <a:srgbClr val="FF0000"/>
                </a:solidFill>
              </a:rPr>
              <a:t> practices</a:t>
            </a:r>
          </a:p>
          <a:p>
            <a:r>
              <a:rPr lang="en-GB" sz="2200"/>
              <a:t>Concerned with classrooms </a:t>
            </a:r>
          </a:p>
          <a:p>
            <a:pPr marL="0" indent="0">
              <a:buNone/>
            </a:pPr>
            <a:r>
              <a:rPr lang="en-GB" sz="2200"/>
              <a:t>     as highly complex social    	spaces                                </a:t>
            </a:r>
          </a:p>
          <a:p>
            <a:r>
              <a:rPr lang="en-GB" sz="2200">
                <a:solidFill>
                  <a:srgbClr val="FF0000"/>
                </a:solidFill>
              </a:rPr>
              <a:t>High emphasis on rich data as evidence of teacher learning</a:t>
            </a:r>
          </a:p>
          <a:p>
            <a:r>
              <a:rPr lang="en-GB" sz="2200"/>
              <a:t>Conceptualises knowledge as constantly reconstructed</a:t>
            </a:r>
          </a:p>
          <a:p>
            <a:r>
              <a:rPr lang="en-GB" sz="2200">
                <a:solidFill>
                  <a:srgbClr val="FF0000"/>
                </a:solidFill>
              </a:rPr>
              <a:t>Embraces uncertainty as core to thoughtful teaching </a:t>
            </a:r>
          </a:p>
        </p:txBody>
      </p:sp>
    </p:spTree>
    <p:extLst>
      <p:ext uri="{BB962C8B-B14F-4D97-AF65-F5344CB8AC3E}">
        <p14:creationId xmlns:p14="http://schemas.microsoft.com/office/powerpoint/2010/main" val="1570158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0" end="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nodeType="after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4">
                                            <p:txEl>
                                              <p:pRg st="2" end="2"/>
                                            </p:txEl>
                                          </p:spTgt>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6">
                                            <p:txEl>
                                              <p:pRg st="2" end="2"/>
                                            </p:txEl>
                                          </p:spTgt>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6">
                                            <p:txEl>
                                              <p:pRg st="3" end="3"/>
                                            </p:txEl>
                                          </p:spTgt>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4">
                                            <p:txEl>
                                              <p:pRg st="3" end="3"/>
                                            </p:txEl>
                                          </p:spTgt>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4">
                                            <p:txEl>
                                              <p:pRg st="4" end="4"/>
                                            </p:txEl>
                                          </p:spTgt>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6">
                                            <p:txEl>
                                              <p:pRg st="5" end="5"/>
                                            </p:txEl>
                                          </p:spTgt>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4">
                                            <p:txEl>
                                              <p:pRg st="5" end="5"/>
                                            </p:txEl>
                                          </p:spTgt>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This means</a:t>
            </a:r>
          </a:p>
        </p:txBody>
      </p:sp>
      <p:sp>
        <p:nvSpPr>
          <p:cNvPr id="3" name="Content Placeholder 2"/>
          <p:cNvSpPr>
            <a:spLocks noGrp="1"/>
          </p:cNvSpPr>
          <p:nvPr>
            <p:ph idx="1"/>
          </p:nvPr>
        </p:nvSpPr>
        <p:spPr>
          <a:xfrm>
            <a:off x="1699099" y="2625276"/>
            <a:ext cx="8968903" cy="3877124"/>
          </a:xfrm>
        </p:spPr>
        <p:txBody>
          <a:bodyPr/>
          <a:lstStyle/>
          <a:p>
            <a:r>
              <a:rPr lang="en-GB" sz="2800"/>
              <a:t>‘A new mentoring stance’ (Langdon and Ward, 2015)</a:t>
            </a:r>
          </a:p>
          <a:p>
            <a:r>
              <a:rPr lang="en-GB" sz="2800"/>
              <a:t>The quality of dialogue is crucial</a:t>
            </a:r>
          </a:p>
          <a:p>
            <a:r>
              <a:rPr lang="en-GB" sz="2800"/>
              <a:t>‘alternative practices’ are explored</a:t>
            </a:r>
          </a:p>
          <a:p>
            <a:r>
              <a:rPr lang="en-GB" sz="2800"/>
              <a:t>Planning and reviewing teaching are core </a:t>
            </a:r>
          </a:p>
          <a:p>
            <a:r>
              <a:rPr lang="en-GB" sz="2800"/>
              <a:t>Enquiry is embedded – ‘let’s find out…’</a:t>
            </a:r>
          </a:p>
          <a:p>
            <a:r>
              <a:rPr lang="en-GB" sz="2800"/>
              <a:t>Builds capacity for school improvement</a:t>
            </a:r>
          </a:p>
        </p:txBody>
      </p:sp>
    </p:spTree>
    <p:extLst>
      <p:ext uri="{BB962C8B-B14F-4D97-AF65-F5344CB8AC3E}">
        <p14:creationId xmlns:p14="http://schemas.microsoft.com/office/powerpoint/2010/main" val="333727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300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300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300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300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300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3331" y="1441019"/>
            <a:ext cx="8959808" cy="894717"/>
          </a:xfrm>
        </p:spPr>
        <p:txBody>
          <a:bodyPr/>
          <a:lstStyle/>
          <a:p>
            <a:r>
              <a:rPr lang="en-GB"/>
              <a:t>Break out groups</a:t>
            </a:r>
            <a:br>
              <a:rPr lang="en-GB"/>
            </a:br>
            <a:br>
              <a:rPr lang="en-GB" sz="3200"/>
            </a:br>
            <a:r>
              <a:rPr lang="en-GB" sz="3200"/>
              <a:t>Educative mentoring – deepening understanding</a:t>
            </a:r>
          </a:p>
        </p:txBody>
      </p:sp>
      <p:sp>
        <p:nvSpPr>
          <p:cNvPr id="3" name="Content Placeholder 2"/>
          <p:cNvSpPr>
            <a:spLocks noGrp="1"/>
          </p:cNvSpPr>
          <p:nvPr>
            <p:ph idx="1"/>
          </p:nvPr>
        </p:nvSpPr>
        <p:spPr>
          <a:xfrm>
            <a:off x="1937637" y="3120928"/>
            <a:ext cx="8351197" cy="3500887"/>
          </a:xfrm>
        </p:spPr>
        <p:txBody>
          <a:bodyPr/>
          <a:lstStyle/>
          <a:p>
            <a:r>
              <a:rPr lang="en-GB" sz="2400"/>
              <a:t>What can we do to stop so many pupils in this class  ‘falling off a cliff’ when we’re teaching fractions, once we move from teacher-led input to pupil practice?</a:t>
            </a:r>
          </a:p>
          <a:p>
            <a:r>
              <a:rPr lang="en-GB" sz="2400"/>
              <a:t>How could we work with pupil voice to help design our new topic next term? </a:t>
            </a:r>
          </a:p>
          <a:p>
            <a:r>
              <a:rPr lang="en-GB" sz="2400"/>
              <a:t>Could the ‘curiosity corner’ </a:t>
            </a:r>
            <a:r>
              <a:rPr lang="en-GB" sz="2400" i="1"/>
              <a:t>be better used </a:t>
            </a:r>
            <a:r>
              <a:rPr lang="en-GB" sz="2400"/>
              <a:t>to support learning in science this term?</a:t>
            </a:r>
          </a:p>
        </p:txBody>
      </p:sp>
    </p:spTree>
    <p:extLst>
      <p:ext uri="{BB962C8B-B14F-4D97-AF65-F5344CB8AC3E}">
        <p14:creationId xmlns:p14="http://schemas.microsoft.com/office/powerpoint/2010/main" val="2840662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300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p:stCondLst>
                              <p:cond delay="3000"/>
                            </p:stCondLst>
                            <p:childTnLst>
                              <p:par>
                                <p:cTn id="8" presetID="1" presetClass="entr" presetSubtype="0" fill="hold" nodeType="afterEffect">
                                  <p:stCondLst>
                                    <p:cond delay="3000"/>
                                  </p:stCondLst>
                                  <p:childTnLst>
                                    <p:set>
                                      <p:cBhvr>
                                        <p:cTn id="9" dur="1" fill="hold">
                                          <p:stCondLst>
                                            <p:cond delay="0"/>
                                          </p:stCondLst>
                                        </p:cTn>
                                        <p:tgtEl>
                                          <p:spTgt spid="3">
                                            <p:txEl>
                                              <p:pRg st="1" end="1"/>
                                            </p:txEl>
                                          </p:spTgt>
                                        </p:tgtEl>
                                        <p:attrNameLst>
                                          <p:attrName>style.visibility</p:attrName>
                                        </p:attrNameLst>
                                      </p:cBhvr>
                                      <p:to>
                                        <p:strVal val="visible"/>
                                      </p:to>
                                    </p:set>
                                  </p:childTnLst>
                                </p:cTn>
                              </p:par>
                            </p:childTnLst>
                          </p:cTn>
                        </p:par>
                        <p:par>
                          <p:cTn id="10" fill="hold">
                            <p:stCondLst>
                              <p:cond delay="6000"/>
                            </p:stCondLst>
                            <p:childTnLst>
                              <p:par>
                                <p:cTn id="11" presetID="1" presetClass="entr" presetSubtype="0" fill="hold" nodeType="afterEffect">
                                  <p:stCondLst>
                                    <p:cond delay="300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337186"/>
            <a:ext cx="8229600" cy="894717"/>
          </a:xfrm>
        </p:spPr>
        <p:txBody>
          <a:bodyPr/>
          <a:lstStyle/>
          <a:p>
            <a:r>
              <a:rPr lang="en-GB"/>
              <a:t>Break out groups</a:t>
            </a:r>
          </a:p>
        </p:txBody>
      </p:sp>
      <p:sp>
        <p:nvSpPr>
          <p:cNvPr id="3" name="Content Placeholder 2"/>
          <p:cNvSpPr>
            <a:spLocks noGrp="1"/>
          </p:cNvSpPr>
          <p:nvPr>
            <p:ph idx="1"/>
          </p:nvPr>
        </p:nvSpPr>
        <p:spPr>
          <a:xfrm>
            <a:off x="1981200" y="1915158"/>
            <a:ext cx="8229600" cy="3500887"/>
          </a:xfrm>
        </p:spPr>
        <p:txBody>
          <a:bodyPr/>
          <a:lstStyle/>
          <a:p>
            <a:endParaRPr lang="en-GB" sz="2400"/>
          </a:p>
          <a:p>
            <a:r>
              <a:rPr lang="en-GB" sz="2400"/>
              <a:t>Think of an educative question worth exploring with a mentee</a:t>
            </a:r>
          </a:p>
          <a:p>
            <a:pPr lvl="1"/>
            <a:r>
              <a:rPr lang="en-GB" sz="2000"/>
              <a:t>What could the mentee learn?</a:t>
            </a:r>
          </a:p>
          <a:p>
            <a:pPr lvl="1"/>
            <a:r>
              <a:rPr lang="en-GB" sz="2000"/>
              <a:t>What could the mentor learn?</a:t>
            </a:r>
          </a:p>
          <a:p>
            <a:pPr lvl="1"/>
            <a:r>
              <a:rPr lang="en-GB" sz="2000"/>
              <a:t>What could be the impacts on the pupils/students?</a:t>
            </a:r>
          </a:p>
          <a:p>
            <a:pPr lvl="1"/>
            <a:r>
              <a:rPr lang="en-GB" sz="2000"/>
              <a:t>What kinds of evidence might be generated by pursuing this question? </a:t>
            </a:r>
          </a:p>
          <a:p>
            <a:pPr marL="457200" lvl="1" indent="0">
              <a:buNone/>
            </a:pPr>
            <a:endParaRPr lang="en-GB" sz="2000"/>
          </a:p>
          <a:p>
            <a:endParaRPr lang="en-GB"/>
          </a:p>
        </p:txBody>
      </p:sp>
    </p:spTree>
    <p:extLst>
      <p:ext uri="{BB962C8B-B14F-4D97-AF65-F5344CB8AC3E}">
        <p14:creationId xmlns:p14="http://schemas.microsoft.com/office/powerpoint/2010/main" val="251815083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27200" y="1264563"/>
            <a:ext cx="8940800" cy="3500887"/>
          </a:xfrm>
        </p:spPr>
        <p:txBody>
          <a:bodyPr/>
          <a:lstStyle/>
          <a:p>
            <a:r>
              <a:rPr lang="en-GB" sz="1400"/>
              <a:t>Daly, C and Milton, E. (2017) “External Mentoring for new teachers: mentor learning for a change agenda”, </a:t>
            </a:r>
            <a:r>
              <a:rPr lang="en-GB" sz="1400" i="1"/>
              <a:t>International Journal of Mentoring and Coaching in Education,</a:t>
            </a:r>
            <a:r>
              <a:rPr lang="en-GB" sz="1400"/>
              <a:t> 6(3) 178-195.</a:t>
            </a:r>
          </a:p>
          <a:p>
            <a:r>
              <a:rPr lang="en-GB" sz="1400"/>
              <a:t>Flores, M. and Day, C. (2006) “Contexts which shape and reshape new teachers’ identities: a multi-perspective study”, </a:t>
            </a:r>
            <a:r>
              <a:rPr lang="en-GB" sz="1400" i="1"/>
              <a:t>Teaching and Teacher Education</a:t>
            </a:r>
            <a:r>
              <a:rPr lang="en-GB" sz="1400"/>
              <a:t>, 2, 219-232.</a:t>
            </a:r>
          </a:p>
          <a:p>
            <a:r>
              <a:rPr lang="en-GB" sz="1400">
                <a:latin typeface="+mn-lt"/>
              </a:rPr>
              <a:t>Hobson, A. and </a:t>
            </a:r>
            <a:r>
              <a:rPr lang="en-GB" sz="1400" err="1">
                <a:latin typeface="+mn-lt"/>
              </a:rPr>
              <a:t>Malderez</a:t>
            </a:r>
            <a:r>
              <a:rPr lang="en-GB" sz="1400">
                <a:latin typeface="+mn-lt"/>
              </a:rPr>
              <a:t>, A. (2013) </a:t>
            </a:r>
            <a:r>
              <a:rPr lang="en-GB" sz="1400" err="1">
                <a:latin typeface="+mn-lt"/>
              </a:rPr>
              <a:t>Judgementoring</a:t>
            </a:r>
            <a:r>
              <a:rPr lang="en-GB" sz="1400">
                <a:latin typeface="+mn-lt"/>
              </a:rPr>
              <a:t> and other threats to realizing the potential of school-based mentoring in teacher education. </a:t>
            </a:r>
            <a:r>
              <a:rPr lang="en-GB" sz="1400" i="1">
                <a:latin typeface="+mn-lt"/>
              </a:rPr>
              <a:t>International Journal of Mentoring and Coaching in Education</a:t>
            </a:r>
            <a:r>
              <a:rPr lang="en-GB" sz="1400">
                <a:latin typeface="+mn-lt"/>
              </a:rPr>
              <a:t>, 2 (2), 89–108.</a:t>
            </a:r>
          </a:p>
          <a:p>
            <a:r>
              <a:rPr lang="en-GB" sz="1400"/>
              <a:t>Hobson, A. and McIntyre, J. (2013) “Teacher fabrication as an impediment to professional learning and development: the external mentor antidote”, </a:t>
            </a:r>
            <a:r>
              <a:rPr lang="en-GB" sz="1400" i="1"/>
              <a:t>Oxford Review of Education</a:t>
            </a:r>
            <a:r>
              <a:rPr lang="en-GB" sz="1400"/>
              <a:t>, 39(3) 345-365.</a:t>
            </a:r>
          </a:p>
          <a:p>
            <a:r>
              <a:rPr lang="en-GB" sz="1400"/>
              <a:t>Langdon, F. (2014) “Evidence of mentor learning and development: an analysis of New Zealand mentor/mentee professional conversations”, </a:t>
            </a:r>
            <a:r>
              <a:rPr lang="en-GB" sz="1400" i="1"/>
              <a:t>Professional Development in Education</a:t>
            </a:r>
            <a:r>
              <a:rPr lang="en-GB" sz="1400"/>
              <a:t>, 40(1) 36-55</a:t>
            </a:r>
          </a:p>
          <a:p>
            <a:r>
              <a:rPr lang="en-GB" sz="1400"/>
              <a:t>Langdon, F. and Ward, L. (2015) “Educative mentoring: a way forward”, </a:t>
            </a:r>
            <a:r>
              <a:rPr lang="en-GB" sz="1400" i="1"/>
              <a:t>International Journal of Mentoring and Coaching in Education,</a:t>
            </a:r>
            <a:r>
              <a:rPr lang="en-GB" sz="1400"/>
              <a:t> 4(4) 240-254.</a:t>
            </a:r>
          </a:p>
          <a:p>
            <a:r>
              <a:rPr lang="en-GB" sz="1400" err="1"/>
              <a:t>Moir</a:t>
            </a:r>
            <a:r>
              <a:rPr lang="en-GB" sz="1400"/>
              <a:t>, E. (1999) The stages of a teacher’s first year. In M. Scherer (Ed.), A better beginning: Supporting and mentoring new teachers, 19–23. Alexandria, VA: Association for Supervision and Curriculum Development. </a:t>
            </a:r>
          </a:p>
          <a:p>
            <a:r>
              <a:rPr lang="en-GB" sz="1400"/>
              <a:t>Norman, P.J. and </a:t>
            </a:r>
            <a:r>
              <a:rPr lang="en-GB" sz="1400" err="1"/>
              <a:t>Feiman-Nemser</a:t>
            </a:r>
            <a:r>
              <a:rPr lang="en-GB" sz="1400"/>
              <a:t>, S. (2005) “Mind activity in teaching and mentoring”, </a:t>
            </a:r>
            <a:r>
              <a:rPr lang="en-GB" sz="1400" i="1"/>
              <a:t>Teaching and Teacher Education</a:t>
            </a:r>
            <a:r>
              <a:rPr lang="en-GB" sz="1400"/>
              <a:t>, 21, 679-697.</a:t>
            </a:r>
          </a:p>
          <a:p>
            <a:r>
              <a:rPr lang="en-GB" sz="1400" err="1"/>
              <a:t>Yusko</a:t>
            </a:r>
            <a:r>
              <a:rPr lang="en-GB" sz="1400"/>
              <a:t>, B. and </a:t>
            </a:r>
            <a:r>
              <a:rPr lang="en-GB" sz="1400" err="1"/>
              <a:t>Feiman-Nemser</a:t>
            </a:r>
            <a:r>
              <a:rPr lang="en-GB" sz="1400"/>
              <a:t>, S. (2008) “Embracing contraries: combining assistance and assessment in new teacher induction”, </a:t>
            </a:r>
            <a:r>
              <a:rPr lang="en-GB" sz="1400" i="1"/>
              <a:t>Teachers College Record</a:t>
            </a:r>
            <a:r>
              <a:rPr lang="en-GB" sz="1400"/>
              <a:t>, 110(5) 923-953.</a:t>
            </a:r>
          </a:p>
          <a:p>
            <a:endParaRPr lang="en-GB" sz="1800"/>
          </a:p>
        </p:txBody>
      </p:sp>
    </p:spTree>
    <p:extLst>
      <p:ext uri="{BB962C8B-B14F-4D97-AF65-F5344CB8AC3E}">
        <p14:creationId xmlns:p14="http://schemas.microsoft.com/office/powerpoint/2010/main" val="5596233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4A42BC"/>
        </a:solidFill>
        <a:effectLst/>
      </p:bgPr>
    </p:bg>
    <p:spTree>
      <p:nvGrpSpPr>
        <p:cNvPr id="1" name="Shape 55"/>
        <p:cNvGrpSpPr/>
        <p:nvPr/>
      </p:nvGrpSpPr>
      <p:grpSpPr>
        <a:xfrm>
          <a:off x="0" y="0"/>
          <a:ext cx="0" cy="0"/>
          <a:chOff x="0" y="0"/>
          <a:chExt cx="0" cy="0"/>
        </a:xfrm>
      </p:grpSpPr>
      <p:sp>
        <p:nvSpPr>
          <p:cNvPr id="56" name="Google Shape;56;p13"/>
          <p:cNvSpPr txBox="1">
            <a:spLocks noGrp="1"/>
          </p:cNvSpPr>
          <p:nvPr>
            <p:ph type="ctrTitle"/>
          </p:nvPr>
        </p:nvSpPr>
        <p:spPr>
          <a:xfrm>
            <a:off x="514267" y="390133"/>
            <a:ext cx="11360800" cy="2064400"/>
          </a:xfrm>
          <a:prstGeom prst="rect">
            <a:avLst/>
          </a:prstGeom>
        </p:spPr>
        <p:txBody>
          <a:bodyPr spcFirstLastPara="1" wrap="square" lIns="121900" tIns="121900" rIns="121900" bIns="121900" anchor="ctr" anchorCtr="0">
            <a:noAutofit/>
          </a:bodyPr>
          <a:lstStyle/>
          <a:p>
            <a:pPr>
              <a:buClr>
                <a:srgbClr val="000000"/>
              </a:buClr>
              <a:buSzPts val="1100"/>
            </a:pPr>
            <a:r>
              <a:rPr lang="en-GB" sz="4000">
                <a:solidFill>
                  <a:srgbClr val="4A42BC"/>
                </a:solidFill>
                <a:latin typeface="Arial"/>
                <a:ea typeface="Arial"/>
                <a:cs typeface="Arial"/>
                <a:sym typeface="Arial"/>
              </a:rPr>
              <a:t>Trauma and mental health: </a:t>
            </a:r>
            <a:br>
              <a:rPr lang="en-GB" sz="4000">
                <a:solidFill>
                  <a:srgbClr val="4A42BC"/>
                </a:solidFill>
                <a:latin typeface="Arial"/>
                <a:ea typeface="Arial"/>
                <a:cs typeface="Arial"/>
                <a:sym typeface="Arial"/>
              </a:rPr>
            </a:br>
            <a:r>
              <a:rPr lang="en-GB" sz="4000">
                <a:solidFill>
                  <a:srgbClr val="4A42BC"/>
                </a:solidFill>
                <a:latin typeface="Arial"/>
                <a:ea typeface="Arial"/>
                <a:cs typeface="Arial"/>
                <a:sym typeface="Arial"/>
              </a:rPr>
              <a:t>the impact of Covid-19</a:t>
            </a:r>
            <a:endParaRPr sz="8266">
              <a:solidFill>
                <a:srgbClr val="4A42BC"/>
              </a:solidFill>
            </a:endParaRPr>
          </a:p>
        </p:txBody>
      </p:sp>
      <p:sp>
        <p:nvSpPr>
          <p:cNvPr id="57" name="Google Shape;57;p13"/>
          <p:cNvSpPr txBox="1">
            <a:spLocks noGrp="1"/>
          </p:cNvSpPr>
          <p:nvPr>
            <p:ph type="subTitle" idx="1"/>
          </p:nvPr>
        </p:nvSpPr>
        <p:spPr>
          <a:xfrm>
            <a:off x="415600" y="4587000"/>
            <a:ext cx="11360800" cy="1542000"/>
          </a:xfrm>
          <a:prstGeom prst="rect">
            <a:avLst/>
          </a:prstGeom>
        </p:spPr>
        <p:txBody>
          <a:bodyPr spcFirstLastPara="1" wrap="square" lIns="121900" tIns="121900" rIns="121900" bIns="121900" anchor="ctr" anchorCtr="0">
            <a:noAutofit/>
          </a:bodyPr>
          <a:lstStyle/>
          <a:p>
            <a:pPr marL="0" indent="0">
              <a:buClr>
                <a:srgbClr val="000000"/>
              </a:buClr>
              <a:buSzPts val="1100"/>
            </a:pPr>
            <a:r>
              <a:rPr lang="en-GB" sz="4400" b="0">
                <a:solidFill>
                  <a:srgbClr val="FFFFFF"/>
                </a:solidFill>
                <a:latin typeface="Arial"/>
                <a:ea typeface="Arial"/>
                <a:cs typeface="Arial"/>
                <a:sym typeface="Arial"/>
              </a:rPr>
              <a:t>Emma Day</a:t>
            </a:r>
            <a:endParaRPr sz="4400" b="0">
              <a:solidFill>
                <a:srgbClr val="FFFFFF"/>
              </a:solidFill>
              <a:latin typeface="Arial"/>
              <a:ea typeface="Arial"/>
              <a:cs typeface="Arial"/>
              <a:sym typeface="Arial"/>
            </a:endParaRPr>
          </a:p>
          <a:p>
            <a:pPr marL="0" indent="0">
              <a:buClr>
                <a:srgbClr val="000000"/>
              </a:buClr>
              <a:buSzPts val="1100"/>
            </a:pPr>
            <a:r>
              <a:rPr lang="en-GB" sz="1867" b="0">
                <a:solidFill>
                  <a:srgbClr val="FFFFFF"/>
                </a:solidFill>
                <a:latin typeface="Arial"/>
                <a:ea typeface="Arial"/>
                <a:cs typeface="Arial"/>
                <a:sym typeface="Arial"/>
              </a:rPr>
              <a:t>BA(hons) QTS, PGDip (psych), NPQH, FHEA, MBACP</a:t>
            </a:r>
            <a:endParaRPr sz="1867" b="0">
              <a:solidFill>
                <a:srgbClr val="FFFFFF"/>
              </a:solidFill>
              <a:latin typeface="Arial"/>
              <a:ea typeface="Arial"/>
              <a:cs typeface="Arial"/>
              <a:sym typeface="Arial"/>
            </a:endParaRPr>
          </a:p>
          <a:p>
            <a:pPr marL="0" indent="0">
              <a:buClr>
                <a:srgbClr val="000000"/>
              </a:buClr>
              <a:buSzPts val="1100"/>
            </a:pPr>
            <a:endParaRPr sz="1867">
              <a:solidFill>
                <a:srgbClr val="FFFFFF"/>
              </a:solidFill>
              <a:latin typeface="Arial"/>
              <a:ea typeface="Arial"/>
              <a:cs typeface="Arial"/>
              <a:sym typeface="Aria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2" name="Google Shape;62;p14"/>
          <p:cNvSpPr txBox="1">
            <a:spLocks noGrp="1"/>
          </p:cNvSpPr>
          <p:nvPr>
            <p:ph type="body" idx="1"/>
          </p:nvPr>
        </p:nvSpPr>
        <p:spPr>
          <a:xfrm>
            <a:off x="0" y="324578"/>
            <a:ext cx="12094347" cy="5377200"/>
          </a:xfrm>
          <a:prstGeom prst="rect">
            <a:avLst/>
          </a:prstGeom>
        </p:spPr>
        <p:txBody>
          <a:bodyPr spcFirstLastPara="1" wrap="square" lIns="121900" tIns="121900" rIns="121900" bIns="121900" anchor="t" anchorCtr="0">
            <a:noAutofit/>
          </a:bodyPr>
          <a:lstStyle/>
          <a:p>
            <a:pPr marL="0" indent="0">
              <a:lnSpc>
                <a:spcPct val="100000"/>
              </a:lnSpc>
              <a:buClr>
                <a:srgbClr val="000000"/>
              </a:buClr>
              <a:buSzPts val="1100"/>
              <a:buNone/>
            </a:pPr>
            <a:r>
              <a:rPr lang="en-GB" sz="3200" b="1">
                <a:solidFill>
                  <a:srgbClr val="4A42BC"/>
                </a:solidFill>
                <a:latin typeface="Arial"/>
                <a:ea typeface="Arial"/>
                <a:cs typeface="Arial"/>
                <a:sym typeface="Arial"/>
              </a:rPr>
              <a:t>   Aims for the Session</a:t>
            </a:r>
            <a:endParaRPr sz="3200" b="1">
              <a:solidFill>
                <a:srgbClr val="4A42BC"/>
              </a:solidFill>
              <a:latin typeface="Arial"/>
              <a:ea typeface="Arial"/>
              <a:cs typeface="Arial"/>
              <a:sym typeface="Arial"/>
            </a:endParaRPr>
          </a:p>
          <a:p>
            <a:pPr marL="0" indent="0">
              <a:lnSpc>
                <a:spcPct val="100000"/>
              </a:lnSpc>
              <a:buClr>
                <a:srgbClr val="000000"/>
              </a:buClr>
              <a:buSzPts val="1100"/>
              <a:buNone/>
            </a:pPr>
            <a:endParaRPr sz="3200" b="1">
              <a:solidFill>
                <a:srgbClr val="4A42BC"/>
              </a:solidFill>
              <a:latin typeface="Arial"/>
              <a:ea typeface="Arial"/>
              <a:cs typeface="Arial"/>
              <a:sym typeface="Arial"/>
            </a:endParaRPr>
          </a:p>
          <a:p>
            <a:pPr indent="-482588">
              <a:lnSpc>
                <a:spcPct val="150000"/>
              </a:lnSpc>
              <a:buClr>
                <a:srgbClr val="4A42BC"/>
              </a:buClr>
              <a:buSzPts val="2100"/>
              <a:buFont typeface="Arial"/>
              <a:buChar char="●"/>
            </a:pPr>
            <a:r>
              <a:rPr lang="en-GB" sz="2800">
                <a:solidFill>
                  <a:srgbClr val="4A42BC"/>
                </a:solidFill>
                <a:latin typeface="Arial"/>
                <a:ea typeface="Arial"/>
                <a:cs typeface="Arial"/>
                <a:sym typeface="Arial"/>
              </a:rPr>
              <a:t>To understand the impact of trauma on the brain</a:t>
            </a:r>
            <a:endParaRPr sz="2800">
              <a:solidFill>
                <a:srgbClr val="4A42BC"/>
              </a:solidFill>
              <a:latin typeface="Arial"/>
              <a:ea typeface="Arial"/>
              <a:cs typeface="Arial"/>
              <a:sym typeface="Arial"/>
            </a:endParaRPr>
          </a:p>
          <a:p>
            <a:pPr indent="-482588">
              <a:lnSpc>
                <a:spcPct val="150000"/>
              </a:lnSpc>
              <a:buClr>
                <a:srgbClr val="4A42BC"/>
              </a:buClr>
              <a:buSzPts val="2100"/>
              <a:buFont typeface="Arial"/>
              <a:buChar char="●"/>
            </a:pPr>
            <a:r>
              <a:rPr lang="en-GB" sz="2800">
                <a:solidFill>
                  <a:srgbClr val="4A42BC"/>
                </a:solidFill>
                <a:latin typeface="Arial"/>
                <a:ea typeface="Arial"/>
                <a:cs typeface="Arial"/>
                <a:sym typeface="Arial"/>
              </a:rPr>
              <a:t>To be able to have successful mentoring conversations during this time</a:t>
            </a:r>
            <a:endParaRPr sz="2800">
              <a:solidFill>
                <a:srgbClr val="4A42BC"/>
              </a:solidFill>
              <a:latin typeface="Arial"/>
              <a:ea typeface="Arial"/>
              <a:cs typeface="Arial"/>
              <a:sym typeface="Arial"/>
            </a:endParaRPr>
          </a:p>
          <a:p>
            <a:pPr marL="0" indent="0">
              <a:spcAft>
                <a:spcPts val="2133"/>
              </a:spcAft>
              <a:buNone/>
            </a:pPr>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5"/>
          <p:cNvSpPr txBox="1">
            <a:spLocks noGrp="1"/>
          </p:cNvSpPr>
          <p:nvPr>
            <p:ph type="body" idx="1"/>
          </p:nvPr>
        </p:nvSpPr>
        <p:spPr>
          <a:xfrm>
            <a:off x="257400" y="289067"/>
            <a:ext cx="11360800" cy="5377200"/>
          </a:xfrm>
          <a:prstGeom prst="rect">
            <a:avLst/>
          </a:prstGeom>
        </p:spPr>
        <p:txBody>
          <a:bodyPr spcFirstLastPara="1" wrap="square" lIns="121900" tIns="121900" rIns="121900" bIns="121900" anchor="t" anchorCtr="0">
            <a:noAutofit/>
          </a:bodyPr>
          <a:lstStyle/>
          <a:p>
            <a:pPr marL="0" indent="0">
              <a:buNone/>
            </a:pPr>
            <a:r>
              <a:rPr lang="en-GB" sz="3200" b="1">
                <a:solidFill>
                  <a:srgbClr val="4A42BC"/>
                </a:solidFill>
                <a:latin typeface="Arial"/>
                <a:ea typeface="Arial"/>
                <a:cs typeface="Arial"/>
                <a:sym typeface="Arial"/>
              </a:rPr>
              <a:t>What is Trauma?</a:t>
            </a:r>
            <a:endParaRPr sz="2267">
              <a:solidFill>
                <a:srgbClr val="351C75"/>
              </a:solidFill>
              <a:highlight>
                <a:srgbClr val="FFFFFF"/>
              </a:highlight>
              <a:latin typeface="Arial"/>
              <a:ea typeface="Arial"/>
              <a:cs typeface="Arial"/>
              <a:sym typeface="Arial"/>
            </a:endParaRPr>
          </a:p>
          <a:p>
            <a:pPr marL="0" indent="0">
              <a:spcBef>
                <a:spcPts val="2133"/>
              </a:spcBef>
              <a:buNone/>
            </a:pPr>
            <a:r>
              <a:rPr lang="en-GB" sz="2467">
                <a:solidFill>
                  <a:srgbClr val="351C75"/>
                </a:solidFill>
                <a:highlight>
                  <a:srgbClr val="FFFFFF"/>
                </a:highlight>
                <a:latin typeface="Arial"/>
                <a:ea typeface="Arial"/>
                <a:cs typeface="Arial"/>
                <a:sym typeface="Arial"/>
              </a:rPr>
              <a:t>Going through very stressful, frightening or distressing events is sometimes called trauma. When we talk about emotional or psychological trauma, we might mean:</a:t>
            </a:r>
            <a:endParaRPr sz="2467">
              <a:solidFill>
                <a:srgbClr val="351C75"/>
              </a:solidFill>
              <a:highlight>
                <a:srgbClr val="FFFFFF"/>
              </a:highlight>
              <a:latin typeface="Arial"/>
              <a:ea typeface="Arial"/>
              <a:cs typeface="Arial"/>
              <a:sym typeface="Arial"/>
            </a:endParaRPr>
          </a:p>
          <a:p>
            <a:pPr marL="846646" indent="-461422">
              <a:lnSpc>
                <a:spcPct val="160000"/>
              </a:lnSpc>
              <a:spcBef>
                <a:spcPts val="3200"/>
              </a:spcBef>
              <a:buClr>
                <a:srgbClr val="351C75"/>
              </a:buClr>
              <a:buSzPts val="1850"/>
              <a:buFont typeface="Arial"/>
              <a:buChar char="●"/>
            </a:pPr>
            <a:r>
              <a:rPr lang="en-GB" sz="2467">
                <a:solidFill>
                  <a:srgbClr val="351C75"/>
                </a:solidFill>
                <a:highlight>
                  <a:srgbClr val="FFFFFF"/>
                </a:highlight>
                <a:latin typeface="Arial"/>
                <a:ea typeface="Arial"/>
                <a:cs typeface="Arial"/>
                <a:sym typeface="Arial"/>
              </a:rPr>
              <a:t>situations or events we find traumatic</a:t>
            </a:r>
            <a:endParaRPr sz="2467">
              <a:solidFill>
                <a:srgbClr val="351C75"/>
              </a:solidFill>
              <a:highlight>
                <a:srgbClr val="FFFFFF"/>
              </a:highlight>
              <a:latin typeface="Arial"/>
              <a:ea typeface="Arial"/>
              <a:cs typeface="Arial"/>
              <a:sym typeface="Arial"/>
            </a:endParaRPr>
          </a:p>
          <a:p>
            <a:pPr marL="846646" indent="-461422">
              <a:lnSpc>
                <a:spcPct val="160000"/>
              </a:lnSpc>
              <a:buClr>
                <a:srgbClr val="351C75"/>
              </a:buClr>
              <a:buSzPts val="1850"/>
              <a:buFont typeface="Arial"/>
              <a:buChar char="●"/>
            </a:pPr>
            <a:r>
              <a:rPr lang="en-GB" sz="2467">
                <a:solidFill>
                  <a:srgbClr val="351C75"/>
                </a:solidFill>
                <a:highlight>
                  <a:srgbClr val="FFFFFF"/>
                </a:highlight>
                <a:latin typeface="Arial"/>
                <a:ea typeface="Arial"/>
                <a:cs typeface="Arial"/>
                <a:sym typeface="Arial"/>
              </a:rPr>
              <a:t>how we are affected by our experiences</a:t>
            </a:r>
            <a:endParaRPr sz="2467">
              <a:solidFill>
                <a:srgbClr val="351C75"/>
              </a:solidFill>
              <a:highlight>
                <a:srgbClr val="FFFFFF"/>
              </a:highlight>
              <a:latin typeface="Arial"/>
              <a:ea typeface="Arial"/>
              <a:cs typeface="Arial"/>
              <a:sym typeface="Arial"/>
            </a:endParaRPr>
          </a:p>
          <a:p>
            <a:pPr marL="0" indent="0">
              <a:spcBef>
                <a:spcPts val="6400"/>
              </a:spcBef>
              <a:buNone/>
            </a:pPr>
            <a:r>
              <a:rPr lang="en-GB" sz="2467">
                <a:solidFill>
                  <a:srgbClr val="351C75"/>
                </a:solidFill>
                <a:highlight>
                  <a:srgbClr val="FFFFFF"/>
                </a:highlight>
                <a:latin typeface="Arial"/>
                <a:ea typeface="Arial"/>
                <a:cs typeface="Arial"/>
                <a:sym typeface="Arial"/>
              </a:rPr>
              <a:t>Traumatic events can happen at any age and can cause long-lasting harm. Everyone has a different reaction to trauma, so you might notice any effects quickly, or a long time afterwards. (Mind, 2021)</a:t>
            </a:r>
            <a:endParaRPr sz="2467">
              <a:solidFill>
                <a:srgbClr val="351C75"/>
              </a:solidFill>
              <a:highlight>
                <a:srgbClr val="FFFFFF"/>
              </a:highlight>
              <a:latin typeface="Arial"/>
              <a:ea typeface="Arial"/>
              <a:cs typeface="Arial"/>
              <a:sym typeface="Arial"/>
            </a:endParaRPr>
          </a:p>
          <a:p>
            <a:pPr marL="0" indent="0">
              <a:spcBef>
                <a:spcPts val="3200"/>
              </a:spcBef>
              <a:spcAft>
                <a:spcPts val="2133"/>
              </a:spcAft>
              <a:buNone/>
            </a:pPr>
            <a:endParaRPr sz="3200" b="1">
              <a:solidFill>
                <a:srgbClr val="4A42BC"/>
              </a:solidFill>
              <a:latin typeface="Arial"/>
              <a:ea typeface="Arial"/>
              <a:cs typeface="Arial"/>
              <a:sym typeface="Aria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2" name="Google Shape;72;p16"/>
          <p:cNvSpPr txBox="1">
            <a:spLocks noGrp="1"/>
          </p:cNvSpPr>
          <p:nvPr>
            <p:ph type="body" idx="1"/>
          </p:nvPr>
        </p:nvSpPr>
        <p:spPr>
          <a:xfrm>
            <a:off x="257400" y="651933"/>
            <a:ext cx="11360800" cy="5014400"/>
          </a:xfrm>
          <a:prstGeom prst="rect">
            <a:avLst/>
          </a:prstGeom>
        </p:spPr>
        <p:txBody>
          <a:bodyPr spcFirstLastPara="1" wrap="square" lIns="121900" tIns="121900" rIns="121900" bIns="121900" anchor="t" anchorCtr="0">
            <a:noAutofit/>
          </a:bodyPr>
          <a:lstStyle/>
          <a:p>
            <a:pPr marL="0" indent="0">
              <a:buNone/>
            </a:pPr>
            <a:r>
              <a:rPr lang="en-GB" sz="3200" b="1">
                <a:solidFill>
                  <a:srgbClr val="4A42BC"/>
                </a:solidFill>
                <a:latin typeface="Arial"/>
                <a:ea typeface="Arial"/>
                <a:cs typeface="Arial"/>
                <a:sym typeface="Arial"/>
              </a:rPr>
              <a:t>An introduction to Trauma</a:t>
            </a:r>
            <a:endParaRPr sz="3200" b="1">
              <a:solidFill>
                <a:srgbClr val="4A42BC"/>
              </a:solidFill>
              <a:latin typeface="Arial"/>
              <a:ea typeface="Arial"/>
              <a:cs typeface="Arial"/>
              <a:sym typeface="Arial"/>
            </a:endParaRPr>
          </a:p>
          <a:p>
            <a:pPr marL="0" indent="0">
              <a:buNone/>
            </a:pPr>
            <a:endParaRPr sz="3200" b="1">
              <a:solidFill>
                <a:srgbClr val="4A42BC"/>
              </a:solidFill>
              <a:latin typeface="Arial"/>
              <a:ea typeface="Arial"/>
              <a:cs typeface="Arial"/>
              <a:sym typeface="Arial"/>
            </a:endParaRPr>
          </a:p>
          <a:p>
            <a:pPr marL="0" indent="0">
              <a:buNone/>
            </a:pPr>
            <a:r>
              <a:rPr lang="en-GB" sz="2533" i="1">
                <a:solidFill>
                  <a:srgbClr val="351C75"/>
                </a:solidFill>
                <a:highlight>
                  <a:srgbClr val="FFFFFF"/>
                </a:highlight>
                <a:latin typeface="Times New Roman"/>
                <a:ea typeface="Times New Roman"/>
                <a:cs typeface="Times New Roman"/>
                <a:sym typeface="Times New Roman"/>
              </a:rPr>
              <a:t>“Trauma, including one-time, multiple, or long-lasting repetitive events, affects everyone differently. Some individuals may clearly display criteria associated with posttraumatic stress disorder (PTSD), but many more individuals will exhibit resilient responses or brief subclinical symptoms or consequences that fall outside of diagnostic criteria. The impact of trauma can be subtle, insidious, or outright destructive.”</a:t>
            </a:r>
            <a:endParaRPr sz="2533" i="1">
              <a:solidFill>
                <a:srgbClr val="351C75"/>
              </a:solidFill>
              <a:highlight>
                <a:srgbClr val="FFFFFF"/>
              </a:highlight>
              <a:latin typeface="Times New Roman"/>
              <a:ea typeface="Times New Roman"/>
              <a:cs typeface="Times New Roman"/>
              <a:sym typeface="Times New Roman"/>
            </a:endParaRPr>
          </a:p>
          <a:p>
            <a:pPr marL="0" indent="0">
              <a:buNone/>
            </a:pPr>
            <a:endParaRPr sz="2533" i="1">
              <a:solidFill>
                <a:srgbClr val="351C75"/>
              </a:solidFill>
              <a:highlight>
                <a:srgbClr val="FFFFFF"/>
              </a:highlight>
              <a:latin typeface="Times New Roman"/>
              <a:ea typeface="Times New Roman"/>
              <a:cs typeface="Times New Roman"/>
              <a:sym typeface="Times New Roman"/>
            </a:endParaRPr>
          </a:p>
          <a:p>
            <a:pPr marL="0" indent="0">
              <a:buNone/>
            </a:pPr>
            <a:r>
              <a:rPr lang="en-GB" sz="2533" i="1">
                <a:solidFill>
                  <a:srgbClr val="351C75"/>
                </a:solidFill>
                <a:highlight>
                  <a:srgbClr val="FFFFFF"/>
                </a:highlight>
                <a:latin typeface="Times New Roman"/>
                <a:ea typeface="Times New Roman"/>
                <a:cs typeface="Times New Roman"/>
                <a:sym typeface="Times New Roman"/>
              </a:rPr>
              <a:t>(NCBI,2014)</a:t>
            </a:r>
            <a:endParaRPr sz="2533" i="1">
              <a:solidFill>
                <a:srgbClr val="351C75"/>
              </a:solidFill>
              <a:highlight>
                <a:srgbClr val="FFFFFF"/>
              </a:highlight>
              <a:latin typeface="Times New Roman"/>
              <a:ea typeface="Times New Roman"/>
              <a:cs typeface="Times New Roman"/>
              <a:sym typeface="Times New Roman"/>
            </a:endParaRPr>
          </a:p>
          <a:p>
            <a:pPr marL="0" indent="0" algn="ctr">
              <a:buNone/>
            </a:pPr>
            <a:endParaRPr sz="2800" b="1">
              <a:solidFill>
                <a:srgbClr val="351C75"/>
              </a:solidFill>
              <a:highlight>
                <a:srgbClr val="FFFFFF"/>
              </a:highlight>
              <a:latin typeface="Times New Roman"/>
              <a:ea typeface="Times New Roman"/>
              <a:cs typeface="Times New Roman"/>
              <a:sym typeface="Times New Roman"/>
            </a:endParaRPr>
          </a:p>
          <a:p>
            <a:pPr marL="0" indent="0" algn="ctr">
              <a:buNone/>
            </a:pPr>
            <a:r>
              <a:rPr lang="en-GB" sz="2800" b="1">
                <a:solidFill>
                  <a:srgbClr val="351C75"/>
                </a:solidFill>
                <a:highlight>
                  <a:srgbClr val="FFFFFF"/>
                </a:highlight>
                <a:latin typeface="Times New Roman"/>
                <a:ea typeface="Times New Roman"/>
                <a:cs typeface="Times New Roman"/>
                <a:sym typeface="Times New Roman"/>
              </a:rPr>
              <a:t>Reactions are a normal response to an abnormal situation</a:t>
            </a:r>
            <a:endParaRPr sz="2800" b="1">
              <a:solidFill>
                <a:srgbClr val="351C75"/>
              </a:solidFill>
              <a:highlight>
                <a:srgbClr val="FFFFFF"/>
              </a:highlight>
              <a:latin typeface="Times New Roman"/>
              <a:ea typeface="Times New Roman"/>
              <a:cs typeface="Times New Roman"/>
              <a:sym typeface="Times New Roman"/>
            </a:endParaRPr>
          </a:p>
          <a:p>
            <a:pPr marL="0" indent="0">
              <a:buNone/>
            </a:pPr>
            <a:endParaRPr sz="2800" b="1">
              <a:solidFill>
                <a:srgbClr val="4A42BC"/>
              </a:solidFill>
              <a:latin typeface="Arial"/>
              <a:ea typeface="Arial"/>
              <a:cs typeface="Arial"/>
              <a:sym typeface="Arial"/>
            </a:endParaRPr>
          </a:p>
          <a:p>
            <a:pPr marL="0" indent="0">
              <a:spcAft>
                <a:spcPts val="2133"/>
              </a:spcAft>
              <a:buNone/>
            </a:pPr>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17"/>
          <p:cNvSpPr txBox="1">
            <a:spLocks noGrp="1"/>
          </p:cNvSpPr>
          <p:nvPr>
            <p:ph type="body" idx="1"/>
          </p:nvPr>
        </p:nvSpPr>
        <p:spPr>
          <a:xfrm>
            <a:off x="714433" y="651933"/>
            <a:ext cx="10903600" cy="5014400"/>
          </a:xfrm>
          <a:prstGeom prst="rect">
            <a:avLst/>
          </a:prstGeom>
        </p:spPr>
        <p:txBody>
          <a:bodyPr spcFirstLastPara="1" wrap="square" lIns="121900" tIns="121900" rIns="121900" bIns="121900" anchor="t" anchorCtr="0">
            <a:noAutofit/>
          </a:bodyPr>
          <a:lstStyle/>
          <a:p>
            <a:pPr marL="0" indent="0" algn="ctr">
              <a:lnSpc>
                <a:spcPct val="150000"/>
              </a:lnSpc>
              <a:buNone/>
            </a:pPr>
            <a:r>
              <a:rPr lang="en-GB" sz="3200" b="1">
                <a:solidFill>
                  <a:srgbClr val="4A42BC"/>
                </a:solidFill>
                <a:latin typeface="Arial"/>
                <a:ea typeface="Arial"/>
                <a:cs typeface="Arial"/>
                <a:sym typeface="Arial"/>
              </a:rPr>
              <a:t>Traumatic Stress </a:t>
            </a:r>
            <a:endParaRPr sz="3200" b="1">
              <a:solidFill>
                <a:srgbClr val="4A42BC"/>
              </a:solidFill>
              <a:latin typeface="Arial"/>
              <a:ea typeface="Arial"/>
              <a:cs typeface="Arial"/>
              <a:sym typeface="Arial"/>
            </a:endParaRPr>
          </a:p>
          <a:p>
            <a:pPr indent="0">
              <a:lnSpc>
                <a:spcPct val="150000"/>
              </a:lnSpc>
              <a:buNone/>
            </a:pPr>
            <a:r>
              <a:rPr lang="en-GB" sz="2133">
                <a:solidFill>
                  <a:srgbClr val="4A42BC"/>
                </a:solidFill>
                <a:latin typeface="Arial"/>
                <a:ea typeface="Arial"/>
                <a:cs typeface="Arial"/>
                <a:sym typeface="Arial"/>
              </a:rPr>
              <a:t>Immediate and delayed responses: </a:t>
            </a:r>
            <a:r>
              <a:rPr lang="en-GB" b="1">
                <a:solidFill>
                  <a:srgbClr val="4A42BC"/>
                </a:solidFill>
                <a:latin typeface="Arial"/>
                <a:ea typeface="Arial"/>
                <a:cs typeface="Arial"/>
                <a:sym typeface="Arial"/>
              </a:rPr>
              <a:t> refer to handout 1</a:t>
            </a:r>
            <a:endParaRPr b="1">
              <a:solidFill>
                <a:srgbClr val="4A42BC"/>
              </a:solidFill>
              <a:latin typeface="Arial"/>
              <a:ea typeface="Arial"/>
              <a:cs typeface="Arial"/>
              <a:sym typeface="Arial"/>
            </a:endParaRPr>
          </a:p>
          <a:p>
            <a:pPr indent="0">
              <a:lnSpc>
                <a:spcPct val="150000"/>
              </a:lnSpc>
              <a:buNone/>
            </a:pPr>
            <a:endParaRPr sz="2133">
              <a:solidFill>
                <a:srgbClr val="4A42BC"/>
              </a:solidFill>
              <a:latin typeface="Arial"/>
              <a:ea typeface="Arial"/>
              <a:cs typeface="Arial"/>
              <a:sym typeface="Arial"/>
            </a:endParaRPr>
          </a:p>
          <a:p>
            <a:pPr marL="0" indent="0">
              <a:lnSpc>
                <a:spcPct val="150000"/>
              </a:lnSpc>
              <a:buNone/>
            </a:pPr>
            <a:r>
              <a:rPr lang="en-GB" sz="2133">
                <a:solidFill>
                  <a:srgbClr val="4A42BC"/>
                </a:solidFill>
                <a:latin typeface="Arial"/>
                <a:ea typeface="Arial"/>
                <a:cs typeface="Arial"/>
                <a:sym typeface="Arial"/>
              </a:rPr>
              <a:t>Spotting the immediate signs…. But why?</a:t>
            </a:r>
            <a:endParaRPr sz="2133">
              <a:solidFill>
                <a:srgbClr val="4A42BC"/>
              </a:solidFill>
              <a:latin typeface="Arial"/>
              <a:ea typeface="Arial"/>
              <a:cs typeface="Arial"/>
              <a:sym typeface="Arial"/>
            </a:endParaRPr>
          </a:p>
          <a:p>
            <a:pPr indent="0">
              <a:lnSpc>
                <a:spcPct val="150000"/>
              </a:lnSpc>
              <a:buNone/>
            </a:pPr>
            <a:endParaRPr sz="2133">
              <a:solidFill>
                <a:srgbClr val="4A42BC"/>
              </a:solidFill>
              <a:latin typeface="Arial"/>
              <a:ea typeface="Arial"/>
              <a:cs typeface="Arial"/>
              <a:sym typeface="Arial"/>
            </a:endParaRPr>
          </a:p>
          <a:p>
            <a:pPr marL="0" indent="0">
              <a:lnSpc>
                <a:spcPct val="150000"/>
              </a:lnSpc>
              <a:buNone/>
            </a:pPr>
            <a:r>
              <a:rPr lang="en-GB" sz="2133">
                <a:solidFill>
                  <a:srgbClr val="4A42BC"/>
                </a:solidFill>
                <a:latin typeface="Arial"/>
                <a:ea typeface="Arial"/>
                <a:cs typeface="Arial"/>
                <a:sym typeface="Arial"/>
              </a:rPr>
              <a:t>Effect of trauma on the brain</a:t>
            </a:r>
            <a:endParaRPr sz="2133">
              <a:solidFill>
                <a:srgbClr val="4A42BC"/>
              </a:solidFill>
              <a:latin typeface="Arial"/>
              <a:ea typeface="Arial"/>
              <a:cs typeface="Arial"/>
              <a:sym typeface="Arial"/>
            </a:endParaRPr>
          </a:p>
          <a:p>
            <a:pPr indent="0">
              <a:lnSpc>
                <a:spcPct val="150000"/>
              </a:lnSpc>
              <a:buNone/>
            </a:pPr>
            <a:endParaRPr sz="2133">
              <a:solidFill>
                <a:srgbClr val="4A42BC"/>
              </a:solidFill>
              <a:latin typeface="Arial"/>
              <a:ea typeface="Arial"/>
              <a:cs typeface="Arial"/>
              <a:sym typeface="Arial"/>
            </a:endParaRPr>
          </a:p>
          <a:p>
            <a:pPr indent="0">
              <a:lnSpc>
                <a:spcPct val="150000"/>
              </a:lnSpc>
              <a:buNone/>
            </a:pPr>
            <a:endParaRPr sz="2133">
              <a:solidFill>
                <a:srgbClr val="4A42BC"/>
              </a:solidFill>
              <a:latin typeface="Arial"/>
              <a:ea typeface="Arial"/>
              <a:cs typeface="Arial"/>
              <a:sym typeface="Arial"/>
            </a:endParaRPr>
          </a:p>
          <a:p>
            <a:pPr indent="0">
              <a:lnSpc>
                <a:spcPct val="150000"/>
              </a:lnSpc>
              <a:buNone/>
            </a:pPr>
            <a:endParaRPr sz="2133">
              <a:solidFill>
                <a:srgbClr val="4A42BC"/>
              </a:solidFill>
              <a:latin typeface="Arial"/>
              <a:ea typeface="Arial"/>
              <a:cs typeface="Arial"/>
              <a:sym typeface="Arial"/>
            </a:endParaRPr>
          </a:p>
          <a:p>
            <a:pPr indent="0">
              <a:lnSpc>
                <a:spcPct val="150000"/>
              </a:lnSpc>
              <a:buNone/>
            </a:pPr>
            <a:endParaRPr sz="2133">
              <a:solidFill>
                <a:srgbClr val="4A42BC"/>
              </a:solidFill>
              <a:latin typeface="Arial"/>
              <a:ea typeface="Arial"/>
              <a:cs typeface="Arial"/>
              <a:sym typeface="Arial"/>
            </a:endParaRPr>
          </a:p>
          <a:p>
            <a:pPr indent="0">
              <a:lnSpc>
                <a:spcPct val="150000"/>
              </a:lnSpc>
              <a:buNone/>
            </a:pPr>
            <a:endParaRPr sz="3200" b="1">
              <a:solidFill>
                <a:srgbClr val="4A42BC"/>
              </a:solidFill>
              <a:latin typeface="Arial"/>
              <a:ea typeface="Arial"/>
              <a:cs typeface="Arial"/>
              <a:sym typeface="Arial"/>
            </a:endParaRPr>
          </a:p>
          <a:p>
            <a:pPr marL="0" indent="0">
              <a:spcAft>
                <a:spcPts val="2133"/>
              </a:spcAft>
              <a:buNone/>
            </a:pPr>
            <a:endParaRPr/>
          </a:p>
        </p:txBody>
      </p:sp>
      <p:pic>
        <p:nvPicPr>
          <p:cNvPr id="78" name="Google Shape;78;p17"/>
          <p:cNvPicPr preferRelativeResize="0"/>
          <p:nvPr/>
        </p:nvPicPr>
        <p:blipFill>
          <a:blip r:embed="rId3">
            <a:alphaModFix/>
          </a:blip>
          <a:stretch>
            <a:fillRect/>
          </a:stretch>
        </p:blipFill>
        <p:spPr>
          <a:xfrm>
            <a:off x="9227335" y="5979567"/>
            <a:ext cx="2769867" cy="628367"/>
          </a:xfrm>
          <a:prstGeom prst="rect">
            <a:avLst/>
          </a:prstGeom>
          <a:noFill/>
          <a:ln>
            <a:noFill/>
          </a:ln>
        </p:spPr>
      </p:pic>
      <p:pic>
        <p:nvPicPr>
          <p:cNvPr id="79" name="Google Shape;79;p17"/>
          <p:cNvPicPr preferRelativeResize="0"/>
          <p:nvPr/>
        </p:nvPicPr>
        <p:blipFill>
          <a:blip r:embed="rId4">
            <a:alphaModFix/>
          </a:blip>
          <a:stretch>
            <a:fillRect/>
          </a:stretch>
        </p:blipFill>
        <p:spPr>
          <a:xfrm>
            <a:off x="6110468" y="2026148"/>
            <a:ext cx="6081537" cy="4679933"/>
          </a:xfrm>
          <a:prstGeom prst="rect">
            <a:avLst/>
          </a:prstGeom>
          <a:noFill/>
          <a:ln>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8"/>
          <p:cNvSpPr txBox="1">
            <a:spLocks noGrp="1"/>
          </p:cNvSpPr>
          <p:nvPr>
            <p:ph type="body" idx="1"/>
          </p:nvPr>
        </p:nvSpPr>
        <p:spPr>
          <a:xfrm>
            <a:off x="257400" y="651933"/>
            <a:ext cx="11360800" cy="5014400"/>
          </a:xfrm>
          <a:prstGeom prst="rect">
            <a:avLst/>
          </a:prstGeom>
        </p:spPr>
        <p:txBody>
          <a:bodyPr spcFirstLastPara="1" wrap="square" lIns="121900" tIns="121900" rIns="121900" bIns="121900" anchor="t" anchorCtr="0">
            <a:noAutofit/>
          </a:bodyPr>
          <a:lstStyle/>
          <a:p>
            <a:pPr marL="0" indent="0">
              <a:buNone/>
            </a:pPr>
            <a:r>
              <a:rPr lang="en-GB" sz="3067" b="1">
                <a:solidFill>
                  <a:srgbClr val="4A42BC"/>
                </a:solidFill>
                <a:latin typeface="Arial"/>
                <a:ea typeface="Arial"/>
                <a:cs typeface="Arial"/>
                <a:sym typeface="Arial"/>
              </a:rPr>
              <a:t>Mentoring conversations that support in times of trauma</a:t>
            </a:r>
            <a:endParaRPr sz="3067" b="1">
              <a:solidFill>
                <a:srgbClr val="4A42BC"/>
              </a:solidFill>
              <a:latin typeface="Arial"/>
              <a:ea typeface="Arial"/>
              <a:cs typeface="Arial"/>
              <a:sym typeface="Arial"/>
            </a:endParaRPr>
          </a:p>
          <a:p>
            <a:pPr marL="0" indent="0">
              <a:buNone/>
            </a:pPr>
            <a:endParaRPr sz="3067" b="1">
              <a:solidFill>
                <a:srgbClr val="4A42BC"/>
              </a:solidFill>
              <a:latin typeface="Arial"/>
              <a:ea typeface="Arial"/>
              <a:cs typeface="Arial"/>
              <a:sym typeface="Arial"/>
            </a:endParaRPr>
          </a:p>
          <a:p>
            <a:pPr>
              <a:buClr>
                <a:srgbClr val="4A42BC"/>
              </a:buClr>
              <a:buFont typeface="Arial"/>
              <a:buChar char="●"/>
            </a:pPr>
            <a:r>
              <a:rPr lang="en-GB">
                <a:solidFill>
                  <a:srgbClr val="4A42BC"/>
                </a:solidFill>
                <a:latin typeface="Arial"/>
                <a:ea typeface="Arial"/>
                <a:cs typeface="Arial"/>
                <a:sym typeface="Arial"/>
              </a:rPr>
              <a:t>Avoid trying to fix the problem.  During times of trauma most people feel out of control.  If you try to fix this, it can lead to further feelings of not managing or failure.</a:t>
            </a:r>
            <a:endParaRPr>
              <a:solidFill>
                <a:srgbClr val="4A42BC"/>
              </a:solidFill>
              <a:latin typeface="Arial"/>
              <a:ea typeface="Arial"/>
              <a:cs typeface="Arial"/>
              <a:sym typeface="Arial"/>
            </a:endParaRPr>
          </a:p>
          <a:p>
            <a:pPr marL="0" indent="0">
              <a:buNone/>
            </a:pPr>
            <a:endParaRPr>
              <a:solidFill>
                <a:srgbClr val="4A42BC"/>
              </a:solidFill>
              <a:latin typeface="Arial"/>
              <a:ea typeface="Arial"/>
              <a:cs typeface="Arial"/>
              <a:sym typeface="Arial"/>
            </a:endParaRPr>
          </a:p>
          <a:p>
            <a:pPr>
              <a:buClr>
                <a:srgbClr val="4A42BC"/>
              </a:buClr>
              <a:buFont typeface="Arial"/>
              <a:buChar char="●"/>
            </a:pPr>
            <a:r>
              <a:rPr lang="en-GB">
                <a:solidFill>
                  <a:srgbClr val="4A42BC"/>
                </a:solidFill>
                <a:latin typeface="Arial"/>
                <a:ea typeface="Arial"/>
                <a:cs typeface="Arial"/>
                <a:sym typeface="Arial"/>
              </a:rPr>
              <a:t>Coaching and therapeutic approaches (based on a solution focussed approach)</a:t>
            </a:r>
            <a:endParaRPr>
              <a:solidFill>
                <a:srgbClr val="4A42BC"/>
              </a:solidFill>
              <a:latin typeface="Arial"/>
              <a:ea typeface="Arial"/>
              <a:cs typeface="Arial"/>
              <a:sym typeface="Arial"/>
            </a:endParaRPr>
          </a:p>
          <a:p>
            <a:pPr marL="0" indent="0">
              <a:buNone/>
            </a:pPr>
            <a:endParaRPr>
              <a:solidFill>
                <a:srgbClr val="4A42BC"/>
              </a:solidFill>
              <a:latin typeface="Arial"/>
              <a:ea typeface="Arial"/>
              <a:cs typeface="Arial"/>
              <a:sym typeface="Arial"/>
            </a:endParaRPr>
          </a:p>
          <a:p>
            <a:pPr marL="0" indent="0">
              <a:buNone/>
            </a:pPr>
            <a:r>
              <a:rPr lang="en-GB">
                <a:solidFill>
                  <a:srgbClr val="4A42BC"/>
                </a:solidFill>
                <a:latin typeface="Arial"/>
                <a:ea typeface="Arial"/>
                <a:cs typeface="Arial"/>
                <a:sym typeface="Arial"/>
              </a:rPr>
              <a:t>This approach puts the trainee in the driving seat and avoids mentor burnout.</a:t>
            </a:r>
            <a:endParaRPr>
              <a:solidFill>
                <a:srgbClr val="4A42BC"/>
              </a:solidFill>
              <a:latin typeface="Arial"/>
              <a:ea typeface="Arial"/>
              <a:cs typeface="Arial"/>
              <a:sym typeface="Arial"/>
            </a:endParaRPr>
          </a:p>
          <a:p>
            <a:pPr marL="0" indent="0">
              <a:buNone/>
            </a:pPr>
            <a:endParaRPr sz="3067">
              <a:solidFill>
                <a:srgbClr val="4A42BC"/>
              </a:solidFill>
              <a:latin typeface="Arial"/>
              <a:ea typeface="Arial"/>
              <a:cs typeface="Arial"/>
              <a:sym typeface="Arial"/>
            </a:endParaRPr>
          </a:p>
          <a:p>
            <a:pPr marL="0" indent="0">
              <a:buNone/>
            </a:pPr>
            <a:r>
              <a:rPr lang="en-GB" sz="3067">
                <a:solidFill>
                  <a:srgbClr val="4A42BC"/>
                </a:solidFill>
                <a:latin typeface="Arial"/>
                <a:ea typeface="Arial"/>
                <a:cs typeface="Arial"/>
                <a:sym typeface="Arial"/>
              </a:rPr>
              <a:t>Handout 2</a:t>
            </a:r>
            <a:endParaRPr sz="3067">
              <a:solidFill>
                <a:srgbClr val="4A42BC"/>
              </a:solidFill>
              <a:latin typeface="Arial"/>
              <a:ea typeface="Arial"/>
              <a:cs typeface="Arial"/>
              <a:sym typeface="Arial"/>
            </a:endParaRPr>
          </a:p>
          <a:p>
            <a:pPr marL="0" indent="0">
              <a:buNone/>
            </a:pPr>
            <a:endParaRPr sz="3067">
              <a:solidFill>
                <a:srgbClr val="4A42BC"/>
              </a:solidFill>
              <a:latin typeface="Arial"/>
              <a:ea typeface="Arial"/>
              <a:cs typeface="Arial"/>
              <a:sym typeface="Arial"/>
            </a:endParaRPr>
          </a:p>
          <a:p>
            <a:pPr marL="0" indent="0">
              <a:spcAft>
                <a:spcPts val="2133"/>
              </a:spcAft>
              <a:buNone/>
            </a:pPr>
            <a:endParaRPr>
              <a:solidFill>
                <a:srgbClr val="674EA7"/>
              </a:solidFill>
              <a:latin typeface="Arial"/>
              <a:ea typeface="Arial"/>
              <a:cs typeface="Arial"/>
              <a:sym typeface="Aria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9"/>
          <p:cNvSpPr txBox="1">
            <a:spLocks noGrp="1"/>
          </p:cNvSpPr>
          <p:nvPr>
            <p:ph type="body" idx="1"/>
          </p:nvPr>
        </p:nvSpPr>
        <p:spPr>
          <a:xfrm>
            <a:off x="257400" y="289067"/>
            <a:ext cx="11360800" cy="5377200"/>
          </a:xfrm>
          <a:prstGeom prst="rect">
            <a:avLst/>
          </a:prstGeom>
        </p:spPr>
        <p:txBody>
          <a:bodyPr spcFirstLastPara="1" wrap="square" lIns="121900" tIns="121900" rIns="121900" bIns="121900" anchor="t" anchorCtr="0">
            <a:noAutofit/>
          </a:bodyPr>
          <a:lstStyle/>
          <a:p>
            <a:pPr marL="0" indent="0">
              <a:lnSpc>
                <a:spcPct val="100000"/>
              </a:lnSpc>
              <a:buClr>
                <a:srgbClr val="000000"/>
              </a:buClr>
              <a:buSzPts val="1100"/>
              <a:buNone/>
            </a:pPr>
            <a:r>
              <a:rPr lang="en-GB" sz="3200" b="1">
                <a:solidFill>
                  <a:srgbClr val="4A42BC"/>
                </a:solidFill>
                <a:latin typeface="Arial"/>
                <a:ea typeface="Arial"/>
                <a:cs typeface="Arial"/>
                <a:sym typeface="Arial"/>
              </a:rPr>
              <a:t>The Stress Bucket</a:t>
            </a:r>
            <a:endParaRPr sz="3200" b="1">
              <a:solidFill>
                <a:srgbClr val="4A42BC"/>
              </a:solidFill>
              <a:latin typeface="Arial"/>
              <a:ea typeface="Arial"/>
              <a:cs typeface="Arial"/>
              <a:sym typeface="Arial"/>
            </a:endParaRPr>
          </a:p>
          <a:p>
            <a:pPr marL="0" indent="0">
              <a:lnSpc>
                <a:spcPct val="100000"/>
              </a:lnSpc>
              <a:buClr>
                <a:srgbClr val="000000"/>
              </a:buClr>
              <a:buSzPts val="1100"/>
              <a:buNone/>
            </a:pPr>
            <a:endParaRPr sz="3200" b="1">
              <a:solidFill>
                <a:srgbClr val="4A42BC"/>
              </a:solidFill>
              <a:latin typeface="Arial"/>
              <a:ea typeface="Arial"/>
              <a:cs typeface="Arial"/>
              <a:sym typeface="Arial"/>
            </a:endParaRPr>
          </a:p>
          <a:p>
            <a:pPr marL="0" indent="0">
              <a:lnSpc>
                <a:spcPct val="100000"/>
              </a:lnSpc>
              <a:buClr>
                <a:srgbClr val="000000"/>
              </a:buClr>
              <a:buSzPts val="1100"/>
              <a:buNone/>
            </a:pPr>
            <a:endParaRPr sz="3200" b="1">
              <a:solidFill>
                <a:srgbClr val="4A42BC"/>
              </a:solidFill>
              <a:latin typeface="Arial"/>
              <a:ea typeface="Arial"/>
              <a:cs typeface="Arial"/>
              <a:sym typeface="Arial"/>
            </a:endParaRPr>
          </a:p>
          <a:p>
            <a:pPr marL="0" indent="0">
              <a:lnSpc>
                <a:spcPct val="100000"/>
              </a:lnSpc>
              <a:buClr>
                <a:srgbClr val="000000"/>
              </a:buClr>
              <a:buSzPts val="1100"/>
              <a:buNone/>
            </a:pPr>
            <a:endParaRPr sz="3200" b="1">
              <a:solidFill>
                <a:srgbClr val="4A42BC"/>
              </a:solidFill>
              <a:latin typeface="Arial"/>
              <a:ea typeface="Arial"/>
              <a:cs typeface="Arial"/>
              <a:sym typeface="Arial"/>
            </a:endParaRPr>
          </a:p>
          <a:p>
            <a:pPr indent="0">
              <a:lnSpc>
                <a:spcPct val="150000"/>
              </a:lnSpc>
              <a:buNone/>
            </a:pPr>
            <a:endParaRPr sz="2267">
              <a:solidFill>
                <a:srgbClr val="4A42BC"/>
              </a:solidFill>
              <a:latin typeface="Arial"/>
              <a:ea typeface="Arial"/>
              <a:cs typeface="Arial"/>
              <a:sym typeface="Arial"/>
            </a:endParaRPr>
          </a:p>
          <a:p>
            <a:pPr marL="0" indent="0">
              <a:spcAft>
                <a:spcPts val="2133"/>
              </a:spcAft>
              <a:buNone/>
            </a:pPr>
            <a:endParaRPr/>
          </a:p>
        </p:txBody>
      </p:sp>
      <p:pic>
        <p:nvPicPr>
          <p:cNvPr id="90" name="Google Shape;90;p19"/>
          <p:cNvPicPr preferRelativeResize="0"/>
          <p:nvPr/>
        </p:nvPicPr>
        <p:blipFill>
          <a:blip r:embed="rId3">
            <a:alphaModFix/>
          </a:blip>
          <a:stretch>
            <a:fillRect/>
          </a:stretch>
        </p:blipFill>
        <p:spPr>
          <a:xfrm>
            <a:off x="3267734" y="1354068"/>
            <a:ext cx="4185567" cy="5092433"/>
          </a:xfrm>
          <a:prstGeom prst="rect">
            <a:avLst/>
          </a:prstGeom>
          <a:noFill/>
          <a:ln>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20"/>
          <p:cNvSpPr txBox="1">
            <a:spLocks noGrp="1"/>
          </p:cNvSpPr>
          <p:nvPr>
            <p:ph type="body" idx="1"/>
          </p:nvPr>
        </p:nvSpPr>
        <p:spPr>
          <a:xfrm>
            <a:off x="415600" y="629433"/>
            <a:ext cx="11360800" cy="6071200"/>
          </a:xfrm>
          <a:prstGeom prst="rect">
            <a:avLst/>
          </a:prstGeom>
        </p:spPr>
        <p:txBody>
          <a:bodyPr spcFirstLastPara="1" wrap="square" lIns="121900" tIns="121900" rIns="121900" bIns="121900" anchor="t" anchorCtr="0">
            <a:noAutofit/>
          </a:bodyPr>
          <a:lstStyle/>
          <a:p>
            <a:pPr marL="0" indent="0">
              <a:lnSpc>
                <a:spcPct val="100000"/>
              </a:lnSpc>
              <a:buClr>
                <a:srgbClr val="000000"/>
              </a:buClr>
              <a:buSzPts val="1100"/>
              <a:buNone/>
            </a:pPr>
            <a:r>
              <a:rPr lang="en-GB" sz="3200" b="1">
                <a:solidFill>
                  <a:srgbClr val="4A42BC"/>
                </a:solidFill>
                <a:latin typeface="Arial"/>
                <a:ea typeface="Arial"/>
                <a:cs typeface="Arial"/>
                <a:sym typeface="Arial"/>
              </a:rPr>
              <a:t>Case Study</a:t>
            </a:r>
            <a:endParaRPr sz="3200" b="1">
              <a:solidFill>
                <a:srgbClr val="4A42BC"/>
              </a:solidFill>
              <a:latin typeface="Arial"/>
              <a:ea typeface="Arial"/>
              <a:cs typeface="Arial"/>
              <a:sym typeface="Arial"/>
            </a:endParaRPr>
          </a:p>
          <a:p>
            <a:pPr marL="0" indent="0">
              <a:lnSpc>
                <a:spcPct val="100000"/>
              </a:lnSpc>
              <a:buClr>
                <a:srgbClr val="000000"/>
              </a:buClr>
              <a:buSzPts val="1100"/>
              <a:buNone/>
            </a:pPr>
            <a:endParaRPr sz="3200" b="1">
              <a:solidFill>
                <a:srgbClr val="4A42BC"/>
              </a:solidFill>
              <a:latin typeface="Arial"/>
              <a:ea typeface="Arial"/>
              <a:cs typeface="Arial"/>
              <a:sym typeface="Arial"/>
            </a:endParaRPr>
          </a:p>
          <a:p>
            <a:pPr marL="0" indent="0">
              <a:lnSpc>
                <a:spcPct val="100000"/>
              </a:lnSpc>
              <a:buClr>
                <a:srgbClr val="000000"/>
              </a:buClr>
              <a:buSzPts val="1100"/>
              <a:buNone/>
            </a:pPr>
            <a:r>
              <a:rPr lang="en-GB">
                <a:solidFill>
                  <a:srgbClr val="4A42BC"/>
                </a:solidFill>
                <a:latin typeface="Arial"/>
                <a:ea typeface="Arial"/>
                <a:cs typeface="Arial"/>
                <a:sym typeface="Arial"/>
              </a:rPr>
              <a:t>Trainee A declared medicated anxiety, she was diagnosed with EUPD.  This was being managed.  However, during lockdown she had started to hear voices. She is in a school that may also be a stressful environment.</a:t>
            </a:r>
            <a:endParaRPr>
              <a:solidFill>
                <a:srgbClr val="4A42BC"/>
              </a:solidFill>
              <a:latin typeface="Arial"/>
              <a:ea typeface="Arial"/>
              <a:cs typeface="Arial"/>
              <a:sym typeface="Arial"/>
            </a:endParaRPr>
          </a:p>
          <a:p>
            <a:pPr marL="0" indent="0">
              <a:lnSpc>
                <a:spcPct val="100000"/>
              </a:lnSpc>
              <a:buClr>
                <a:srgbClr val="000000"/>
              </a:buClr>
              <a:buSzPts val="1100"/>
              <a:buNone/>
            </a:pPr>
            <a:endParaRPr>
              <a:solidFill>
                <a:srgbClr val="4A42BC"/>
              </a:solidFill>
              <a:latin typeface="Arial"/>
              <a:ea typeface="Arial"/>
              <a:cs typeface="Arial"/>
              <a:sym typeface="Arial"/>
            </a:endParaRPr>
          </a:p>
          <a:p>
            <a:pPr>
              <a:lnSpc>
                <a:spcPct val="100000"/>
              </a:lnSpc>
              <a:buClr>
                <a:srgbClr val="4A42BC"/>
              </a:buClr>
              <a:buFont typeface="Arial"/>
              <a:buAutoNum type="arabicPeriod"/>
            </a:pPr>
            <a:r>
              <a:rPr lang="en-GB">
                <a:solidFill>
                  <a:srgbClr val="4A42BC"/>
                </a:solidFill>
                <a:latin typeface="Arial"/>
                <a:ea typeface="Arial"/>
                <a:cs typeface="Arial"/>
                <a:sym typeface="Arial"/>
              </a:rPr>
              <a:t>In initial interview was held to discuss triggers and strategies.</a:t>
            </a:r>
            <a:endParaRPr>
              <a:solidFill>
                <a:srgbClr val="4A42BC"/>
              </a:solidFill>
              <a:latin typeface="Arial"/>
              <a:ea typeface="Arial"/>
              <a:cs typeface="Arial"/>
              <a:sym typeface="Arial"/>
            </a:endParaRPr>
          </a:p>
          <a:p>
            <a:pPr>
              <a:lnSpc>
                <a:spcPct val="100000"/>
              </a:lnSpc>
              <a:buClr>
                <a:srgbClr val="4A42BC"/>
              </a:buClr>
              <a:buFont typeface="Arial"/>
              <a:buAutoNum type="arabicPeriod"/>
            </a:pPr>
            <a:r>
              <a:rPr lang="en-GB">
                <a:solidFill>
                  <a:srgbClr val="4A42BC"/>
                </a:solidFill>
                <a:latin typeface="Arial"/>
                <a:ea typeface="Arial"/>
                <a:cs typeface="Arial"/>
                <a:sym typeface="Arial"/>
              </a:rPr>
              <a:t>A mental health support plan was drafted </a:t>
            </a:r>
            <a:r>
              <a:rPr lang="en-GB" b="1">
                <a:solidFill>
                  <a:srgbClr val="4A42BC"/>
                </a:solidFill>
                <a:latin typeface="Arial"/>
                <a:ea typeface="Arial"/>
                <a:cs typeface="Arial"/>
                <a:sym typeface="Arial"/>
              </a:rPr>
              <a:t>with</a:t>
            </a:r>
            <a:r>
              <a:rPr lang="en-GB">
                <a:solidFill>
                  <a:srgbClr val="4A42BC"/>
                </a:solidFill>
                <a:latin typeface="Arial"/>
                <a:ea typeface="Arial"/>
                <a:cs typeface="Arial"/>
                <a:sym typeface="Arial"/>
              </a:rPr>
              <a:t> her.</a:t>
            </a:r>
            <a:endParaRPr>
              <a:solidFill>
                <a:srgbClr val="4A42BC"/>
              </a:solidFill>
              <a:latin typeface="Arial"/>
              <a:ea typeface="Arial"/>
              <a:cs typeface="Arial"/>
              <a:sym typeface="Arial"/>
            </a:endParaRPr>
          </a:p>
          <a:p>
            <a:pPr>
              <a:lnSpc>
                <a:spcPct val="100000"/>
              </a:lnSpc>
              <a:buClr>
                <a:srgbClr val="4A42BC"/>
              </a:buClr>
              <a:buFont typeface="Arial"/>
              <a:buAutoNum type="arabicPeriod"/>
            </a:pPr>
            <a:r>
              <a:rPr lang="en-GB">
                <a:solidFill>
                  <a:srgbClr val="4A42BC"/>
                </a:solidFill>
                <a:latin typeface="Arial"/>
                <a:ea typeface="Arial"/>
                <a:cs typeface="Arial"/>
                <a:sym typeface="Arial"/>
              </a:rPr>
              <a:t>Regular monitoring is in place.</a:t>
            </a:r>
            <a:endParaRPr>
              <a:solidFill>
                <a:srgbClr val="4A42BC"/>
              </a:solidFill>
              <a:latin typeface="Arial"/>
              <a:ea typeface="Arial"/>
              <a:cs typeface="Arial"/>
              <a:sym typeface="Arial"/>
            </a:endParaRPr>
          </a:p>
          <a:p>
            <a:pPr>
              <a:lnSpc>
                <a:spcPct val="100000"/>
              </a:lnSpc>
              <a:buClr>
                <a:srgbClr val="4A42BC"/>
              </a:buClr>
              <a:buFont typeface="Arial"/>
              <a:buAutoNum type="arabicPeriod"/>
            </a:pPr>
            <a:r>
              <a:rPr lang="en-GB">
                <a:solidFill>
                  <a:srgbClr val="4A42BC"/>
                </a:solidFill>
                <a:latin typeface="Arial"/>
                <a:ea typeface="Arial"/>
                <a:cs typeface="Arial"/>
                <a:sym typeface="Arial"/>
              </a:rPr>
              <a:t>Her Tutor receives regular supervision.</a:t>
            </a:r>
            <a:endParaRPr>
              <a:solidFill>
                <a:srgbClr val="4A42BC"/>
              </a:solidFill>
              <a:latin typeface="Arial"/>
              <a:ea typeface="Arial"/>
              <a:cs typeface="Arial"/>
              <a:sym typeface="Arial"/>
            </a:endParaRPr>
          </a:p>
          <a:p>
            <a:pPr marL="0" indent="0">
              <a:lnSpc>
                <a:spcPct val="100000"/>
              </a:lnSpc>
              <a:buNone/>
            </a:pPr>
            <a:endParaRPr>
              <a:solidFill>
                <a:srgbClr val="4A42BC"/>
              </a:solidFill>
              <a:latin typeface="Arial"/>
              <a:ea typeface="Arial"/>
              <a:cs typeface="Arial"/>
              <a:sym typeface="Arial"/>
            </a:endParaRPr>
          </a:p>
          <a:p>
            <a:pPr marL="0" indent="0">
              <a:lnSpc>
                <a:spcPct val="100000"/>
              </a:lnSpc>
              <a:buNone/>
            </a:pPr>
            <a:endParaRPr>
              <a:solidFill>
                <a:srgbClr val="4A42BC"/>
              </a:solidFill>
              <a:latin typeface="Arial"/>
              <a:ea typeface="Arial"/>
              <a:cs typeface="Arial"/>
              <a:sym typeface="Arial"/>
            </a:endParaRPr>
          </a:p>
          <a:p>
            <a:pPr marL="0" indent="0">
              <a:lnSpc>
                <a:spcPct val="100000"/>
              </a:lnSpc>
              <a:buNone/>
            </a:pPr>
            <a:r>
              <a:rPr lang="en-GB" sz="2667" b="1">
                <a:solidFill>
                  <a:srgbClr val="4A42BC"/>
                </a:solidFill>
                <a:latin typeface="Arial"/>
                <a:ea typeface="Arial"/>
                <a:cs typeface="Arial"/>
                <a:sym typeface="Arial"/>
              </a:rPr>
              <a:t>Sometimes the support is less than you imagine…..</a:t>
            </a:r>
            <a:endParaRPr sz="2667" b="1">
              <a:solidFill>
                <a:srgbClr val="4A42BC"/>
              </a:solidFill>
              <a:latin typeface="Arial"/>
              <a:ea typeface="Arial"/>
              <a:cs typeface="Arial"/>
              <a:sym typeface="Arial"/>
            </a:endParaRPr>
          </a:p>
          <a:p>
            <a:pPr marL="0" indent="0">
              <a:lnSpc>
                <a:spcPct val="100000"/>
              </a:lnSpc>
              <a:buClr>
                <a:srgbClr val="000000"/>
              </a:buClr>
              <a:buSzPts val="1100"/>
              <a:buNone/>
            </a:pPr>
            <a:endParaRPr>
              <a:solidFill>
                <a:srgbClr val="4A42BC"/>
              </a:solidFill>
              <a:latin typeface="Arial"/>
              <a:ea typeface="Arial"/>
              <a:cs typeface="Arial"/>
              <a:sym typeface="Arial"/>
            </a:endParaRPr>
          </a:p>
          <a:p>
            <a:pPr marL="0" indent="0">
              <a:spcAft>
                <a:spcPts val="2133"/>
              </a:spcAft>
              <a:buNone/>
            </a:pPr>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21"/>
          <p:cNvSpPr txBox="1">
            <a:spLocks noGrp="1"/>
          </p:cNvSpPr>
          <p:nvPr>
            <p:ph type="body" idx="1"/>
          </p:nvPr>
        </p:nvSpPr>
        <p:spPr>
          <a:xfrm>
            <a:off x="257400" y="651933"/>
            <a:ext cx="11360800" cy="5014400"/>
          </a:xfrm>
          <a:prstGeom prst="rect">
            <a:avLst/>
          </a:prstGeom>
        </p:spPr>
        <p:txBody>
          <a:bodyPr spcFirstLastPara="1" wrap="square" lIns="121900" tIns="121900" rIns="121900" bIns="121900" anchor="t" anchorCtr="0">
            <a:noAutofit/>
          </a:bodyPr>
          <a:lstStyle/>
          <a:p>
            <a:pPr marL="0" marR="114297" indent="0">
              <a:lnSpc>
                <a:spcPct val="100000"/>
              </a:lnSpc>
              <a:buNone/>
            </a:pPr>
            <a:r>
              <a:rPr lang="en-GB" sz="2000" b="1">
                <a:solidFill>
                  <a:srgbClr val="000000"/>
                </a:solidFill>
                <a:latin typeface="Arial"/>
                <a:ea typeface="Arial"/>
                <a:cs typeface="Arial"/>
                <a:sym typeface="Arial"/>
              </a:rPr>
              <a:t>Nature of Needs  </a:t>
            </a:r>
            <a:r>
              <a:rPr lang="en-GB" sz="2000">
                <a:solidFill>
                  <a:srgbClr val="000000"/>
                </a:solidFill>
                <a:latin typeface="Arial"/>
                <a:ea typeface="Arial"/>
                <a:cs typeface="Arial"/>
                <a:sym typeface="Arial"/>
              </a:rPr>
              <a:t>(please comment and link to the Teaching Standards or Code of Conduct where appropriate):</a:t>
            </a:r>
            <a:endParaRPr sz="2000">
              <a:solidFill>
                <a:srgbClr val="000000"/>
              </a:solidFill>
              <a:latin typeface="Arial"/>
              <a:ea typeface="Arial"/>
              <a:cs typeface="Arial"/>
              <a:sym typeface="Arial"/>
            </a:endParaRPr>
          </a:p>
          <a:p>
            <a:pPr marL="0" marR="114297" indent="0">
              <a:lnSpc>
                <a:spcPct val="100000"/>
              </a:lnSpc>
              <a:buNone/>
            </a:pPr>
            <a:endParaRPr sz="2000">
              <a:solidFill>
                <a:srgbClr val="000000"/>
              </a:solidFill>
              <a:latin typeface="Arial"/>
              <a:ea typeface="Arial"/>
              <a:cs typeface="Arial"/>
              <a:sym typeface="Arial"/>
            </a:endParaRPr>
          </a:p>
          <a:p>
            <a:pPr marL="0" marR="114297" indent="0">
              <a:lnSpc>
                <a:spcPct val="100000"/>
              </a:lnSpc>
              <a:buNone/>
            </a:pPr>
            <a:r>
              <a:rPr lang="en-GB" sz="2000">
                <a:solidFill>
                  <a:srgbClr val="000000"/>
                </a:solidFill>
                <a:latin typeface="Arial"/>
                <a:ea typeface="Arial"/>
                <a:cs typeface="Arial"/>
                <a:sym typeface="Arial"/>
              </a:rPr>
              <a:t>Major anxiety, struggling with sleep.  With lectures this has given a sense of routine.  I was in a dark place a couple of months ago.  Sertraline 100mg, was on 50mg for 1month then increased about a month ago.    My paranoia has eased but I have self doubt. I worry that I'm rubbish at what I'm doing, others talking about me/laughing about me.  I have had voices (in the past). This is ok at the moment.  I now have thoughts that feel more like worry:  am I going to be a good enough teacher?  I've been hiding my anxiety and depression for a long time.  Lockdown got to me.  It went downhill. I couldn't get out of bed and attached to myself to my mum.  If I got out of bed I needed to know where she was, I wasn't eating or talking to anyone.  I then started going out on walks.  Then I would come home and go straight back into my room.   This is a blessing in disguise.  I'm now getting the help I need. I was a zero then, now an 8 (out of 10).  This week has been overwhelming.  Before I would have avoided doing things, however this has not happened.  I feel more organised. I feel this is because this is where I want to be (teacher training). The number that feels unmanageable is 5.</a:t>
            </a:r>
            <a:endParaRPr sz="3067"/>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graphicFrame>
        <p:nvGraphicFramePr>
          <p:cNvPr id="105" name="Google Shape;105;p22"/>
          <p:cNvGraphicFramePr/>
          <p:nvPr>
            <p:extLst>
              <p:ext uri="{D42A27DB-BD31-4B8C-83A1-F6EECF244321}">
                <p14:modId xmlns:p14="http://schemas.microsoft.com/office/powerpoint/2010/main" val="346696423"/>
              </p:ext>
            </p:extLst>
          </p:nvPr>
        </p:nvGraphicFramePr>
        <p:xfrm>
          <a:off x="406401" y="406400"/>
          <a:ext cx="9438900" cy="3619600"/>
        </p:xfrm>
        <a:graphic>
          <a:graphicData uri="http://schemas.openxmlformats.org/drawingml/2006/table">
            <a:tbl>
              <a:tblPr>
                <a:noFill/>
              </a:tblPr>
              <a:tblGrid>
                <a:gridCol w="5618400">
                  <a:extLst>
                    <a:ext uri="{9D8B030D-6E8A-4147-A177-3AD203B41FA5}">
                      <a16:colId xmlns:a16="http://schemas.microsoft.com/office/drawing/2014/main" val="20000"/>
                    </a:ext>
                  </a:extLst>
                </a:gridCol>
                <a:gridCol w="2191167">
                  <a:extLst>
                    <a:ext uri="{9D8B030D-6E8A-4147-A177-3AD203B41FA5}">
                      <a16:colId xmlns:a16="http://schemas.microsoft.com/office/drawing/2014/main" val="20001"/>
                    </a:ext>
                  </a:extLst>
                </a:gridCol>
                <a:gridCol w="1629333">
                  <a:extLst>
                    <a:ext uri="{9D8B030D-6E8A-4147-A177-3AD203B41FA5}">
                      <a16:colId xmlns:a16="http://schemas.microsoft.com/office/drawing/2014/main" val="20002"/>
                    </a:ext>
                  </a:extLst>
                </a:gridCol>
              </a:tblGrid>
              <a:tr h="504000">
                <a:tc>
                  <a:txBody>
                    <a:bodyPr/>
                    <a:lstStyle/>
                    <a:p>
                      <a:pPr marL="0" lvl="0" indent="0" algn="l" rtl="0">
                        <a:spcBef>
                          <a:spcPts val="0"/>
                        </a:spcBef>
                        <a:spcAft>
                          <a:spcPts val="0"/>
                        </a:spcAft>
                        <a:buNone/>
                      </a:pPr>
                      <a:r>
                        <a:rPr lang="en-GB" sz="1300" b="1">
                          <a:solidFill>
                            <a:schemeClr val="bg2"/>
                          </a:solidFill>
                        </a:rPr>
                        <a:t>Useful strategies for home</a:t>
                      </a:r>
                      <a:endParaRPr sz="1300" b="1">
                        <a:solidFill>
                          <a:schemeClr val="bg2"/>
                        </a:solidFill>
                      </a:endParaRPr>
                    </a:p>
                  </a:txBody>
                  <a:tcPr marL="84667" marR="84667" marT="84667" marB="84667">
                    <a:solidFill>
                      <a:srgbClr val="D0E0E3"/>
                    </a:solidFill>
                  </a:tcPr>
                </a:tc>
                <a:tc>
                  <a:txBody>
                    <a:bodyPr/>
                    <a:lstStyle/>
                    <a:p>
                      <a:pPr marL="0" lvl="0" indent="0" algn="l" rtl="0">
                        <a:spcBef>
                          <a:spcPts val="0"/>
                        </a:spcBef>
                        <a:spcAft>
                          <a:spcPts val="0"/>
                        </a:spcAft>
                        <a:buNone/>
                      </a:pPr>
                      <a:r>
                        <a:rPr lang="en-GB" sz="1300" b="1">
                          <a:solidFill>
                            <a:schemeClr val="bg2"/>
                          </a:solidFill>
                        </a:rPr>
                        <a:t>Person Responsible</a:t>
                      </a:r>
                      <a:endParaRPr sz="1300" b="1">
                        <a:solidFill>
                          <a:schemeClr val="bg2"/>
                        </a:solidFill>
                      </a:endParaRPr>
                    </a:p>
                  </a:txBody>
                  <a:tcPr marL="84667" marR="84667" marT="84667" marB="84667">
                    <a:solidFill>
                      <a:srgbClr val="D0E0E3"/>
                    </a:solidFill>
                  </a:tcPr>
                </a:tc>
                <a:tc>
                  <a:txBody>
                    <a:bodyPr/>
                    <a:lstStyle/>
                    <a:p>
                      <a:pPr marL="0" lvl="0" indent="0" algn="l" rtl="0">
                        <a:spcBef>
                          <a:spcPts val="0"/>
                        </a:spcBef>
                        <a:spcAft>
                          <a:spcPts val="0"/>
                        </a:spcAft>
                        <a:buNone/>
                      </a:pPr>
                      <a:r>
                        <a:rPr lang="en-GB" sz="1300" b="1">
                          <a:solidFill>
                            <a:schemeClr val="bg2"/>
                          </a:solidFill>
                        </a:rPr>
                        <a:t>Monitored by</a:t>
                      </a:r>
                      <a:endParaRPr sz="1300" b="1">
                        <a:solidFill>
                          <a:schemeClr val="bg2"/>
                        </a:solidFill>
                      </a:endParaRPr>
                    </a:p>
                  </a:txBody>
                  <a:tcPr marL="84667" marR="84667" marT="84667" marB="84667">
                    <a:solidFill>
                      <a:srgbClr val="D0E0E3"/>
                    </a:solidFill>
                  </a:tcPr>
                </a:tc>
                <a:extLst>
                  <a:ext uri="{0D108BD9-81ED-4DB2-BD59-A6C34878D82A}">
                    <a16:rowId xmlns:a16="http://schemas.microsoft.com/office/drawing/2014/main" val="10000"/>
                  </a:ext>
                </a:extLst>
              </a:tr>
              <a:tr h="778900">
                <a:tc>
                  <a:txBody>
                    <a:bodyPr/>
                    <a:lstStyle/>
                    <a:p>
                      <a:pPr marL="0" lvl="0" indent="0" algn="l" rtl="0">
                        <a:spcBef>
                          <a:spcPts val="0"/>
                        </a:spcBef>
                        <a:spcAft>
                          <a:spcPts val="0"/>
                        </a:spcAft>
                        <a:buNone/>
                      </a:pPr>
                      <a:r>
                        <a:rPr lang="en-GB" sz="1300">
                          <a:solidFill>
                            <a:schemeClr val="bg2"/>
                          </a:solidFill>
                        </a:rPr>
                        <a:t>Staying organised and on top of my workload - supports my wellbeing</a:t>
                      </a:r>
                      <a:endParaRPr sz="1300">
                        <a:solidFill>
                          <a:schemeClr val="bg2"/>
                        </a:solidFill>
                      </a:endParaRPr>
                    </a:p>
                  </a:txBody>
                  <a:tcPr marL="84667" marR="84667" marT="84667" marB="84667"/>
                </a:tc>
                <a:tc>
                  <a:txBody>
                    <a:bodyPr/>
                    <a:lstStyle/>
                    <a:p>
                      <a:pPr marL="0" lvl="0" indent="0" algn="l" rtl="0">
                        <a:spcBef>
                          <a:spcPts val="0"/>
                        </a:spcBef>
                        <a:spcAft>
                          <a:spcPts val="0"/>
                        </a:spcAft>
                        <a:buNone/>
                      </a:pPr>
                      <a:r>
                        <a:rPr lang="en-GB" sz="1300">
                          <a:solidFill>
                            <a:schemeClr val="bg2"/>
                          </a:solidFill>
                        </a:rPr>
                        <a:t>Trainee</a:t>
                      </a:r>
                      <a:endParaRPr sz="1300">
                        <a:solidFill>
                          <a:schemeClr val="bg2"/>
                        </a:solidFill>
                      </a:endParaRPr>
                    </a:p>
                  </a:txBody>
                  <a:tcPr marL="84667" marR="84667" marT="84667" marB="84667"/>
                </a:tc>
                <a:tc>
                  <a:txBody>
                    <a:bodyPr/>
                    <a:lstStyle/>
                    <a:p>
                      <a:pPr marL="0" lvl="0" indent="0" algn="l" rtl="0">
                        <a:spcBef>
                          <a:spcPts val="0"/>
                        </a:spcBef>
                        <a:spcAft>
                          <a:spcPts val="0"/>
                        </a:spcAft>
                        <a:buNone/>
                      </a:pPr>
                      <a:r>
                        <a:rPr lang="en-GB" sz="1300">
                          <a:solidFill>
                            <a:schemeClr val="bg2"/>
                          </a:solidFill>
                        </a:rPr>
                        <a:t>Tutor</a:t>
                      </a:r>
                      <a:endParaRPr sz="1300">
                        <a:solidFill>
                          <a:schemeClr val="bg2"/>
                        </a:solidFill>
                      </a:endParaRPr>
                    </a:p>
                  </a:txBody>
                  <a:tcPr marL="84667" marR="84667" marT="84667" marB="84667"/>
                </a:tc>
                <a:extLst>
                  <a:ext uri="{0D108BD9-81ED-4DB2-BD59-A6C34878D82A}">
                    <a16:rowId xmlns:a16="http://schemas.microsoft.com/office/drawing/2014/main" val="10001"/>
                  </a:ext>
                </a:extLst>
              </a:tr>
              <a:tr h="778900">
                <a:tc>
                  <a:txBody>
                    <a:bodyPr/>
                    <a:lstStyle/>
                    <a:p>
                      <a:pPr marL="0" lvl="0" indent="0" algn="l" rtl="0">
                        <a:spcBef>
                          <a:spcPts val="0"/>
                        </a:spcBef>
                        <a:spcAft>
                          <a:spcPts val="0"/>
                        </a:spcAft>
                        <a:buNone/>
                      </a:pPr>
                      <a:r>
                        <a:rPr lang="en-GB" sz="1300">
                          <a:solidFill>
                            <a:schemeClr val="bg2"/>
                          </a:solidFill>
                        </a:rPr>
                        <a:t>Liaising with XXX  when I feel my number dropping below  6 (this is a scale of 0-10)</a:t>
                      </a:r>
                      <a:endParaRPr sz="1300">
                        <a:solidFill>
                          <a:schemeClr val="bg2"/>
                        </a:solidFill>
                      </a:endParaRPr>
                    </a:p>
                  </a:txBody>
                  <a:tcPr marL="84667" marR="84667" marT="84667" marB="84667"/>
                </a:tc>
                <a:tc>
                  <a:txBody>
                    <a:bodyPr/>
                    <a:lstStyle/>
                    <a:p>
                      <a:pPr marL="0" lvl="0" indent="0" algn="l" rtl="0">
                        <a:spcBef>
                          <a:spcPts val="0"/>
                        </a:spcBef>
                        <a:spcAft>
                          <a:spcPts val="0"/>
                        </a:spcAft>
                        <a:buNone/>
                      </a:pPr>
                      <a:r>
                        <a:rPr lang="en-GB" sz="1300">
                          <a:solidFill>
                            <a:schemeClr val="bg2"/>
                          </a:solidFill>
                        </a:rPr>
                        <a:t>Trainee and WBL</a:t>
                      </a:r>
                      <a:endParaRPr sz="1300">
                        <a:solidFill>
                          <a:schemeClr val="bg2"/>
                        </a:solidFill>
                      </a:endParaRPr>
                    </a:p>
                  </a:txBody>
                  <a:tcPr marL="84667" marR="84667" marT="84667" marB="84667"/>
                </a:tc>
                <a:tc>
                  <a:txBody>
                    <a:bodyPr/>
                    <a:lstStyle/>
                    <a:p>
                      <a:pPr marL="0" lvl="0" indent="0" algn="l" rtl="0">
                        <a:spcBef>
                          <a:spcPts val="0"/>
                        </a:spcBef>
                        <a:spcAft>
                          <a:spcPts val="0"/>
                        </a:spcAft>
                        <a:buNone/>
                      </a:pPr>
                      <a:r>
                        <a:rPr lang="en-GB" sz="1300">
                          <a:solidFill>
                            <a:schemeClr val="bg2"/>
                          </a:solidFill>
                        </a:rPr>
                        <a:t>WBL</a:t>
                      </a:r>
                      <a:endParaRPr sz="1300">
                        <a:solidFill>
                          <a:schemeClr val="bg2"/>
                        </a:solidFill>
                      </a:endParaRPr>
                    </a:p>
                  </a:txBody>
                  <a:tcPr marL="84667" marR="84667" marT="84667" marB="84667"/>
                </a:tc>
                <a:extLst>
                  <a:ext uri="{0D108BD9-81ED-4DB2-BD59-A6C34878D82A}">
                    <a16:rowId xmlns:a16="http://schemas.microsoft.com/office/drawing/2014/main" val="10002"/>
                  </a:ext>
                </a:extLst>
              </a:tr>
              <a:tr h="778900">
                <a:tc>
                  <a:txBody>
                    <a:bodyPr/>
                    <a:lstStyle/>
                    <a:p>
                      <a:pPr marL="0" lvl="0" indent="0" algn="l" rtl="0">
                        <a:spcBef>
                          <a:spcPts val="0"/>
                        </a:spcBef>
                        <a:spcAft>
                          <a:spcPts val="0"/>
                        </a:spcAft>
                        <a:buNone/>
                      </a:pPr>
                      <a:r>
                        <a:rPr lang="en-GB" sz="1300">
                          <a:solidFill>
                            <a:schemeClr val="bg2"/>
                          </a:solidFill>
                        </a:rPr>
                        <a:t>Self monitoring on a scale of 0-10.  Promptly contacting ED as above.</a:t>
                      </a:r>
                      <a:endParaRPr sz="1300">
                        <a:solidFill>
                          <a:schemeClr val="bg2"/>
                        </a:solidFill>
                      </a:endParaRPr>
                    </a:p>
                  </a:txBody>
                  <a:tcPr marL="84667" marR="84667" marT="84667" marB="84667"/>
                </a:tc>
                <a:tc>
                  <a:txBody>
                    <a:bodyPr/>
                    <a:lstStyle/>
                    <a:p>
                      <a:pPr marL="0" lvl="0" indent="0" algn="l" rtl="0">
                        <a:spcBef>
                          <a:spcPts val="0"/>
                        </a:spcBef>
                        <a:spcAft>
                          <a:spcPts val="0"/>
                        </a:spcAft>
                        <a:buNone/>
                      </a:pPr>
                      <a:r>
                        <a:rPr lang="en-GB" sz="1300">
                          <a:solidFill>
                            <a:schemeClr val="bg2"/>
                          </a:solidFill>
                        </a:rPr>
                        <a:t>Trainee</a:t>
                      </a:r>
                      <a:endParaRPr sz="1300">
                        <a:solidFill>
                          <a:schemeClr val="bg2"/>
                        </a:solidFill>
                      </a:endParaRPr>
                    </a:p>
                  </a:txBody>
                  <a:tcPr marL="84667" marR="84667" marT="84667" marB="84667"/>
                </a:tc>
                <a:tc>
                  <a:txBody>
                    <a:bodyPr/>
                    <a:lstStyle/>
                    <a:p>
                      <a:pPr marL="0" lvl="0" indent="0" algn="l" rtl="0">
                        <a:spcBef>
                          <a:spcPts val="0"/>
                        </a:spcBef>
                        <a:spcAft>
                          <a:spcPts val="0"/>
                        </a:spcAft>
                        <a:buNone/>
                      </a:pPr>
                      <a:r>
                        <a:rPr lang="en-GB" sz="1300">
                          <a:solidFill>
                            <a:schemeClr val="bg2"/>
                          </a:solidFill>
                        </a:rPr>
                        <a:t>WBL</a:t>
                      </a:r>
                      <a:endParaRPr sz="1300">
                        <a:solidFill>
                          <a:schemeClr val="bg2"/>
                        </a:solidFill>
                      </a:endParaRPr>
                    </a:p>
                  </a:txBody>
                  <a:tcPr marL="84667" marR="84667" marT="84667" marB="84667"/>
                </a:tc>
                <a:extLst>
                  <a:ext uri="{0D108BD9-81ED-4DB2-BD59-A6C34878D82A}">
                    <a16:rowId xmlns:a16="http://schemas.microsoft.com/office/drawing/2014/main" val="10003"/>
                  </a:ext>
                </a:extLst>
              </a:tr>
              <a:tr h="778900">
                <a:tc>
                  <a:txBody>
                    <a:bodyPr/>
                    <a:lstStyle/>
                    <a:p>
                      <a:pPr marL="0" lvl="0" indent="0" algn="l" rtl="0">
                        <a:spcBef>
                          <a:spcPts val="0"/>
                        </a:spcBef>
                        <a:spcAft>
                          <a:spcPts val="0"/>
                        </a:spcAft>
                        <a:buNone/>
                      </a:pPr>
                      <a:r>
                        <a:rPr lang="en-GB" sz="1300" i="1">
                          <a:solidFill>
                            <a:schemeClr val="bg2"/>
                          </a:solidFill>
                        </a:rPr>
                        <a:t>XX has a counsellor and can increase the sessions if she needs to.</a:t>
                      </a:r>
                      <a:endParaRPr sz="1300" i="1">
                        <a:solidFill>
                          <a:schemeClr val="bg2"/>
                        </a:solidFill>
                      </a:endParaRPr>
                    </a:p>
                  </a:txBody>
                  <a:tcPr marL="84667" marR="84667" marT="84667" marB="84667"/>
                </a:tc>
                <a:tc>
                  <a:txBody>
                    <a:bodyPr/>
                    <a:lstStyle/>
                    <a:p>
                      <a:pPr marL="0" lvl="0" indent="0" algn="l" rtl="0">
                        <a:spcBef>
                          <a:spcPts val="0"/>
                        </a:spcBef>
                        <a:spcAft>
                          <a:spcPts val="0"/>
                        </a:spcAft>
                        <a:buNone/>
                      </a:pPr>
                      <a:r>
                        <a:rPr lang="en-GB" sz="1300">
                          <a:solidFill>
                            <a:schemeClr val="bg2"/>
                          </a:solidFill>
                        </a:rPr>
                        <a:t>Trainee</a:t>
                      </a:r>
                      <a:endParaRPr sz="1300">
                        <a:solidFill>
                          <a:schemeClr val="bg2"/>
                        </a:solidFill>
                      </a:endParaRPr>
                    </a:p>
                  </a:txBody>
                  <a:tcPr marL="84667" marR="84667" marT="84667" marB="84667"/>
                </a:tc>
                <a:tc>
                  <a:txBody>
                    <a:bodyPr/>
                    <a:lstStyle/>
                    <a:p>
                      <a:pPr marL="0" lvl="0" indent="0" algn="l" rtl="0">
                        <a:spcBef>
                          <a:spcPts val="0"/>
                        </a:spcBef>
                        <a:spcAft>
                          <a:spcPts val="0"/>
                        </a:spcAft>
                        <a:buNone/>
                      </a:pPr>
                      <a:r>
                        <a:rPr lang="en-GB" sz="1300">
                          <a:solidFill>
                            <a:schemeClr val="bg2"/>
                          </a:solidFill>
                        </a:rPr>
                        <a:t>WBL</a:t>
                      </a:r>
                      <a:endParaRPr sz="1300">
                        <a:solidFill>
                          <a:schemeClr val="bg2"/>
                        </a:solidFill>
                      </a:endParaRPr>
                    </a:p>
                  </a:txBody>
                  <a:tcPr marL="84667" marR="84667" marT="84667" marB="84667"/>
                </a:tc>
                <a:extLst>
                  <a:ext uri="{0D108BD9-81ED-4DB2-BD59-A6C34878D82A}">
                    <a16:rowId xmlns:a16="http://schemas.microsoft.com/office/drawing/2014/main" val="10004"/>
                  </a:ext>
                </a:extLst>
              </a:tr>
            </a:tbl>
          </a:graphicData>
        </a:graphic>
      </p:graphicFrame>
      <p:graphicFrame>
        <p:nvGraphicFramePr>
          <p:cNvPr id="106" name="Google Shape;106;p22"/>
          <p:cNvGraphicFramePr/>
          <p:nvPr>
            <p:extLst>
              <p:ext uri="{D42A27DB-BD31-4B8C-83A1-F6EECF244321}">
                <p14:modId xmlns:p14="http://schemas.microsoft.com/office/powerpoint/2010/main" val="2188728713"/>
              </p:ext>
            </p:extLst>
          </p:nvPr>
        </p:nvGraphicFramePr>
        <p:xfrm>
          <a:off x="406401" y="4187800"/>
          <a:ext cx="9503967" cy="2160933"/>
        </p:xfrm>
        <a:graphic>
          <a:graphicData uri="http://schemas.openxmlformats.org/drawingml/2006/table">
            <a:tbl>
              <a:tblPr>
                <a:noFill/>
              </a:tblPr>
              <a:tblGrid>
                <a:gridCol w="5657133">
                  <a:extLst>
                    <a:ext uri="{9D8B030D-6E8A-4147-A177-3AD203B41FA5}">
                      <a16:colId xmlns:a16="http://schemas.microsoft.com/office/drawing/2014/main" val="20000"/>
                    </a:ext>
                  </a:extLst>
                </a:gridCol>
                <a:gridCol w="2206267">
                  <a:extLst>
                    <a:ext uri="{9D8B030D-6E8A-4147-A177-3AD203B41FA5}">
                      <a16:colId xmlns:a16="http://schemas.microsoft.com/office/drawing/2014/main" val="20001"/>
                    </a:ext>
                  </a:extLst>
                </a:gridCol>
                <a:gridCol w="1640567">
                  <a:extLst>
                    <a:ext uri="{9D8B030D-6E8A-4147-A177-3AD203B41FA5}">
                      <a16:colId xmlns:a16="http://schemas.microsoft.com/office/drawing/2014/main" val="20002"/>
                    </a:ext>
                  </a:extLst>
                </a:gridCol>
              </a:tblGrid>
              <a:tr h="609500">
                <a:tc>
                  <a:txBody>
                    <a:bodyPr/>
                    <a:lstStyle/>
                    <a:p>
                      <a:pPr marL="0" lvl="0" indent="0" algn="l" rtl="0">
                        <a:spcBef>
                          <a:spcPts val="0"/>
                        </a:spcBef>
                        <a:spcAft>
                          <a:spcPts val="0"/>
                        </a:spcAft>
                        <a:buNone/>
                      </a:pPr>
                      <a:r>
                        <a:rPr lang="en-GB" sz="1300" b="1">
                          <a:solidFill>
                            <a:schemeClr val="bg2"/>
                          </a:solidFill>
                        </a:rPr>
                        <a:t>Useful strategies for lectures</a:t>
                      </a:r>
                      <a:endParaRPr sz="1300" b="1">
                        <a:solidFill>
                          <a:schemeClr val="bg2"/>
                        </a:solidFill>
                      </a:endParaRPr>
                    </a:p>
                  </a:txBody>
                  <a:tcPr marL="84667" marR="84667" marT="84667" marB="84667">
                    <a:solidFill>
                      <a:srgbClr val="D0E0E3"/>
                    </a:solidFill>
                  </a:tcPr>
                </a:tc>
                <a:tc>
                  <a:txBody>
                    <a:bodyPr/>
                    <a:lstStyle/>
                    <a:p>
                      <a:pPr marL="0" lvl="0" indent="0" algn="l" rtl="0">
                        <a:spcBef>
                          <a:spcPts val="0"/>
                        </a:spcBef>
                        <a:spcAft>
                          <a:spcPts val="0"/>
                        </a:spcAft>
                        <a:buNone/>
                      </a:pPr>
                      <a:r>
                        <a:rPr lang="en-GB" sz="1300" b="1">
                          <a:solidFill>
                            <a:schemeClr val="bg2"/>
                          </a:solidFill>
                        </a:rPr>
                        <a:t>Person Responsible</a:t>
                      </a:r>
                      <a:endParaRPr sz="1300" b="1">
                        <a:solidFill>
                          <a:schemeClr val="bg2"/>
                        </a:solidFill>
                      </a:endParaRPr>
                    </a:p>
                  </a:txBody>
                  <a:tcPr marL="84667" marR="84667" marT="84667" marB="84667">
                    <a:solidFill>
                      <a:srgbClr val="D0E0E3"/>
                    </a:solidFill>
                  </a:tcPr>
                </a:tc>
                <a:tc>
                  <a:txBody>
                    <a:bodyPr/>
                    <a:lstStyle/>
                    <a:p>
                      <a:pPr marL="0" lvl="0" indent="0" algn="l" rtl="0">
                        <a:spcBef>
                          <a:spcPts val="0"/>
                        </a:spcBef>
                        <a:spcAft>
                          <a:spcPts val="0"/>
                        </a:spcAft>
                        <a:buNone/>
                      </a:pPr>
                      <a:r>
                        <a:rPr lang="en-GB" sz="1300" b="1">
                          <a:solidFill>
                            <a:schemeClr val="bg2"/>
                          </a:solidFill>
                        </a:rPr>
                        <a:t>Monitored by</a:t>
                      </a:r>
                      <a:endParaRPr sz="1300" b="1">
                        <a:solidFill>
                          <a:schemeClr val="bg2"/>
                        </a:solidFill>
                      </a:endParaRPr>
                    </a:p>
                  </a:txBody>
                  <a:tcPr marL="84667" marR="84667" marT="84667" marB="84667">
                    <a:solidFill>
                      <a:srgbClr val="D0E0E3"/>
                    </a:solidFill>
                  </a:tcPr>
                </a:tc>
                <a:extLst>
                  <a:ext uri="{0D108BD9-81ED-4DB2-BD59-A6C34878D82A}">
                    <a16:rowId xmlns:a16="http://schemas.microsoft.com/office/drawing/2014/main" val="10000"/>
                  </a:ext>
                </a:extLst>
              </a:tr>
              <a:tr h="941933">
                <a:tc>
                  <a:txBody>
                    <a:bodyPr/>
                    <a:lstStyle/>
                    <a:p>
                      <a:pPr marL="0" lvl="0" indent="0" algn="l" rtl="0">
                        <a:spcBef>
                          <a:spcPts val="0"/>
                        </a:spcBef>
                        <a:spcAft>
                          <a:spcPts val="0"/>
                        </a:spcAft>
                        <a:buNone/>
                      </a:pPr>
                      <a:r>
                        <a:rPr lang="en-GB" sz="1300">
                          <a:solidFill>
                            <a:schemeClr val="bg2"/>
                          </a:solidFill>
                        </a:rPr>
                        <a:t>Staying organised and on top of my workload - supports my wellbeing</a:t>
                      </a:r>
                      <a:endParaRPr sz="1300">
                        <a:solidFill>
                          <a:schemeClr val="bg2"/>
                        </a:solidFill>
                      </a:endParaRPr>
                    </a:p>
                  </a:txBody>
                  <a:tcPr marL="84667" marR="84667" marT="84667" marB="84667"/>
                </a:tc>
                <a:tc>
                  <a:txBody>
                    <a:bodyPr/>
                    <a:lstStyle/>
                    <a:p>
                      <a:pPr marL="0" lvl="0" indent="0" algn="l" rtl="0">
                        <a:spcBef>
                          <a:spcPts val="0"/>
                        </a:spcBef>
                        <a:spcAft>
                          <a:spcPts val="0"/>
                        </a:spcAft>
                        <a:buNone/>
                      </a:pPr>
                      <a:r>
                        <a:rPr lang="en-GB" sz="1300">
                          <a:solidFill>
                            <a:schemeClr val="bg2"/>
                          </a:solidFill>
                        </a:rPr>
                        <a:t>Trainee</a:t>
                      </a:r>
                      <a:endParaRPr sz="1300">
                        <a:solidFill>
                          <a:schemeClr val="bg2"/>
                        </a:solidFill>
                      </a:endParaRPr>
                    </a:p>
                  </a:txBody>
                  <a:tcPr marL="84667" marR="84667" marT="84667" marB="84667"/>
                </a:tc>
                <a:tc>
                  <a:txBody>
                    <a:bodyPr/>
                    <a:lstStyle/>
                    <a:p>
                      <a:pPr marL="0" lvl="0" indent="0" algn="l" rtl="0">
                        <a:spcBef>
                          <a:spcPts val="0"/>
                        </a:spcBef>
                        <a:spcAft>
                          <a:spcPts val="0"/>
                        </a:spcAft>
                        <a:buNone/>
                      </a:pPr>
                      <a:r>
                        <a:rPr lang="en-GB" sz="1300">
                          <a:solidFill>
                            <a:schemeClr val="bg2"/>
                          </a:solidFill>
                        </a:rPr>
                        <a:t>Tutor</a:t>
                      </a:r>
                      <a:endParaRPr sz="1300">
                        <a:solidFill>
                          <a:schemeClr val="bg2"/>
                        </a:solidFill>
                      </a:endParaRPr>
                    </a:p>
                  </a:txBody>
                  <a:tcPr marL="84667" marR="84667" marT="84667" marB="84667"/>
                </a:tc>
                <a:extLst>
                  <a:ext uri="{0D108BD9-81ED-4DB2-BD59-A6C34878D82A}">
                    <a16:rowId xmlns:a16="http://schemas.microsoft.com/office/drawing/2014/main" val="10001"/>
                  </a:ext>
                </a:extLst>
              </a:tr>
              <a:tr h="609500">
                <a:tc>
                  <a:txBody>
                    <a:bodyPr/>
                    <a:lstStyle/>
                    <a:p>
                      <a:pPr marL="0" lvl="0" indent="0" algn="l" rtl="0">
                        <a:spcBef>
                          <a:spcPts val="0"/>
                        </a:spcBef>
                        <a:spcAft>
                          <a:spcPts val="0"/>
                        </a:spcAft>
                        <a:buNone/>
                      </a:pPr>
                      <a:r>
                        <a:rPr lang="en-GB" sz="1300">
                          <a:solidFill>
                            <a:schemeClr val="bg2"/>
                          </a:solidFill>
                        </a:rPr>
                        <a:t>Be engaged with the study group as a means of support.</a:t>
                      </a:r>
                      <a:endParaRPr sz="1300">
                        <a:solidFill>
                          <a:schemeClr val="bg2"/>
                        </a:solidFill>
                      </a:endParaRPr>
                    </a:p>
                  </a:txBody>
                  <a:tcPr marL="84667" marR="84667" marT="84667" marB="84667"/>
                </a:tc>
                <a:tc>
                  <a:txBody>
                    <a:bodyPr/>
                    <a:lstStyle/>
                    <a:p>
                      <a:pPr marL="0" lvl="0" indent="0" algn="l" rtl="0">
                        <a:spcBef>
                          <a:spcPts val="0"/>
                        </a:spcBef>
                        <a:spcAft>
                          <a:spcPts val="0"/>
                        </a:spcAft>
                        <a:buNone/>
                      </a:pPr>
                      <a:r>
                        <a:rPr lang="en-GB" sz="1300">
                          <a:solidFill>
                            <a:schemeClr val="bg2"/>
                          </a:solidFill>
                        </a:rPr>
                        <a:t>Study group.</a:t>
                      </a:r>
                      <a:endParaRPr sz="1300">
                        <a:solidFill>
                          <a:schemeClr val="bg2"/>
                        </a:solidFill>
                      </a:endParaRPr>
                    </a:p>
                  </a:txBody>
                  <a:tcPr marL="84667" marR="84667" marT="84667" marB="84667"/>
                </a:tc>
                <a:tc>
                  <a:txBody>
                    <a:bodyPr/>
                    <a:lstStyle/>
                    <a:p>
                      <a:pPr marL="0" lvl="0" indent="0" algn="l" rtl="0">
                        <a:spcBef>
                          <a:spcPts val="0"/>
                        </a:spcBef>
                        <a:spcAft>
                          <a:spcPts val="0"/>
                        </a:spcAft>
                        <a:buNone/>
                      </a:pPr>
                      <a:r>
                        <a:rPr lang="en-GB" sz="1300">
                          <a:solidFill>
                            <a:schemeClr val="bg2"/>
                          </a:solidFill>
                        </a:rPr>
                        <a:t>Tutor</a:t>
                      </a:r>
                      <a:endParaRPr sz="1300">
                        <a:solidFill>
                          <a:schemeClr val="bg2"/>
                        </a:solidFill>
                      </a:endParaRPr>
                    </a:p>
                  </a:txBody>
                  <a:tcPr marL="84667" marR="84667" marT="84667" marB="84667"/>
                </a:tc>
                <a:extLst>
                  <a:ext uri="{0D108BD9-81ED-4DB2-BD59-A6C34878D82A}">
                    <a16:rowId xmlns:a16="http://schemas.microsoft.com/office/drawing/2014/main" val="10002"/>
                  </a:ext>
                </a:extLst>
              </a:tr>
            </a:tbl>
          </a:graphicData>
        </a:graphic>
      </p:graphicFrame>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graphicFrame>
        <p:nvGraphicFramePr>
          <p:cNvPr id="111" name="Google Shape;111;p23"/>
          <p:cNvGraphicFramePr/>
          <p:nvPr>
            <p:extLst>
              <p:ext uri="{D42A27DB-BD31-4B8C-83A1-F6EECF244321}">
                <p14:modId xmlns:p14="http://schemas.microsoft.com/office/powerpoint/2010/main" val="1413564477"/>
              </p:ext>
            </p:extLst>
          </p:nvPr>
        </p:nvGraphicFramePr>
        <p:xfrm>
          <a:off x="372333" y="775734"/>
          <a:ext cx="10297667" cy="5055033"/>
        </p:xfrm>
        <a:graphic>
          <a:graphicData uri="http://schemas.openxmlformats.org/drawingml/2006/table">
            <a:tbl>
              <a:tblPr>
                <a:noFill/>
              </a:tblPr>
              <a:tblGrid>
                <a:gridCol w="6129567">
                  <a:extLst>
                    <a:ext uri="{9D8B030D-6E8A-4147-A177-3AD203B41FA5}">
                      <a16:colId xmlns:a16="http://schemas.microsoft.com/office/drawing/2014/main" val="20000"/>
                    </a:ext>
                  </a:extLst>
                </a:gridCol>
                <a:gridCol w="2390533">
                  <a:extLst>
                    <a:ext uri="{9D8B030D-6E8A-4147-A177-3AD203B41FA5}">
                      <a16:colId xmlns:a16="http://schemas.microsoft.com/office/drawing/2014/main" val="20001"/>
                    </a:ext>
                  </a:extLst>
                </a:gridCol>
                <a:gridCol w="1777567">
                  <a:extLst>
                    <a:ext uri="{9D8B030D-6E8A-4147-A177-3AD203B41FA5}">
                      <a16:colId xmlns:a16="http://schemas.microsoft.com/office/drawing/2014/main" val="20002"/>
                    </a:ext>
                  </a:extLst>
                </a:gridCol>
              </a:tblGrid>
              <a:tr h="459567">
                <a:tc>
                  <a:txBody>
                    <a:bodyPr/>
                    <a:lstStyle/>
                    <a:p>
                      <a:pPr marL="0" lvl="0" indent="0" algn="l" rtl="0">
                        <a:spcBef>
                          <a:spcPts val="0"/>
                        </a:spcBef>
                        <a:spcAft>
                          <a:spcPts val="0"/>
                        </a:spcAft>
                        <a:buNone/>
                      </a:pPr>
                      <a:r>
                        <a:rPr lang="en-GB" sz="1300" b="1">
                          <a:solidFill>
                            <a:schemeClr val="bg2"/>
                          </a:solidFill>
                        </a:rPr>
                        <a:t>Useful strategies for school</a:t>
                      </a:r>
                      <a:endParaRPr sz="1300" b="1">
                        <a:solidFill>
                          <a:schemeClr val="bg2"/>
                        </a:solidFill>
                      </a:endParaRPr>
                    </a:p>
                  </a:txBody>
                  <a:tcPr marL="84667" marR="84667" marT="84667" marB="84667">
                    <a:solidFill>
                      <a:srgbClr val="D0E0E3"/>
                    </a:solidFill>
                  </a:tcPr>
                </a:tc>
                <a:tc>
                  <a:txBody>
                    <a:bodyPr/>
                    <a:lstStyle/>
                    <a:p>
                      <a:pPr marL="0" lvl="0" indent="0" algn="l" rtl="0">
                        <a:spcBef>
                          <a:spcPts val="0"/>
                        </a:spcBef>
                        <a:spcAft>
                          <a:spcPts val="0"/>
                        </a:spcAft>
                        <a:buNone/>
                      </a:pPr>
                      <a:r>
                        <a:rPr lang="en-GB" sz="1300" b="1">
                          <a:solidFill>
                            <a:schemeClr val="bg2"/>
                          </a:solidFill>
                        </a:rPr>
                        <a:t>Person Responsible</a:t>
                      </a:r>
                      <a:endParaRPr sz="1300" b="1">
                        <a:solidFill>
                          <a:schemeClr val="bg2"/>
                        </a:solidFill>
                      </a:endParaRPr>
                    </a:p>
                  </a:txBody>
                  <a:tcPr marL="84667" marR="84667" marT="84667" marB="84667">
                    <a:solidFill>
                      <a:srgbClr val="D0E0E3"/>
                    </a:solidFill>
                  </a:tcPr>
                </a:tc>
                <a:tc>
                  <a:txBody>
                    <a:bodyPr/>
                    <a:lstStyle/>
                    <a:p>
                      <a:pPr marL="0" lvl="0" indent="0" algn="l" rtl="0">
                        <a:spcBef>
                          <a:spcPts val="0"/>
                        </a:spcBef>
                        <a:spcAft>
                          <a:spcPts val="0"/>
                        </a:spcAft>
                        <a:buNone/>
                      </a:pPr>
                      <a:r>
                        <a:rPr lang="en-GB" sz="1300" b="1">
                          <a:solidFill>
                            <a:schemeClr val="bg2"/>
                          </a:solidFill>
                        </a:rPr>
                        <a:t>Monitored by</a:t>
                      </a:r>
                      <a:endParaRPr sz="1300" b="1">
                        <a:solidFill>
                          <a:schemeClr val="bg2"/>
                        </a:solidFill>
                      </a:endParaRPr>
                    </a:p>
                  </a:txBody>
                  <a:tcPr marL="84667" marR="84667" marT="84667" marB="84667">
                    <a:solidFill>
                      <a:srgbClr val="D0E0E3"/>
                    </a:solidFill>
                  </a:tcPr>
                </a:tc>
                <a:extLst>
                  <a:ext uri="{0D108BD9-81ED-4DB2-BD59-A6C34878D82A}">
                    <a16:rowId xmlns:a16="http://schemas.microsoft.com/office/drawing/2014/main" val="10000"/>
                  </a:ext>
                </a:extLst>
              </a:tr>
              <a:tr h="1211533">
                <a:tc>
                  <a:txBody>
                    <a:bodyPr/>
                    <a:lstStyle/>
                    <a:p>
                      <a:pPr marL="0" lvl="0" indent="0" algn="l" rtl="0">
                        <a:spcBef>
                          <a:spcPts val="0"/>
                        </a:spcBef>
                        <a:spcAft>
                          <a:spcPts val="0"/>
                        </a:spcAft>
                        <a:buNone/>
                      </a:pPr>
                      <a:r>
                        <a:rPr lang="en-GB" sz="1300">
                          <a:solidFill>
                            <a:schemeClr val="bg2"/>
                          </a:solidFill>
                        </a:rPr>
                        <a:t>Feedback to focus on what went well.  For XXX  to begin to reflect on what went well.  For SMART targets to be set for development ensuring these are monitored and adjusted if need be.</a:t>
                      </a:r>
                      <a:endParaRPr sz="1300">
                        <a:solidFill>
                          <a:schemeClr val="bg2"/>
                        </a:solidFill>
                      </a:endParaRPr>
                    </a:p>
                  </a:txBody>
                  <a:tcPr marL="84667" marR="84667" marT="84667" marB="84667"/>
                </a:tc>
                <a:tc>
                  <a:txBody>
                    <a:bodyPr/>
                    <a:lstStyle/>
                    <a:p>
                      <a:pPr marL="0" lvl="0" indent="0" algn="l" rtl="0">
                        <a:spcBef>
                          <a:spcPts val="0"/>
                        </a:spcBef>
                        <a:spcAft>
                          <a:spcPts val="0"/>
                        </a:spcAft>
                        <a:buNone/>
                      </a:pPr>
                      <a:r>
                        <a:rPr lang="en-GB" sz="1300">
                          <a:solidFill>
                            <a:schemeClr val="bg2"/>
                          </a:solidFill>
                        </a:rPr>
                        <a:t>Class mentor and PT: Tutor</a:t>
                      </a:r>
                      <a:endParaRPr sz="1300">
                        <a:solidFill>
                          <a:schemeClr val="bg2"/>
                        </a:solidFill>
                      </a:endParaRPr>
                    </a:p>
                  </a:txBody>
                  <a:tcPr marL="84667" marR="84667" marT="84667" marB="84667"/>
                </a:tc>
                <a:tc>
                  <a:txBody>
                    <a:bodyPr/>
                    <a:lstStyle/>
                    <a:p>
                      <a:pPr marL="0" lvl="0" indent="0" algn="l" rtl="0">
                        <a:spcBef>
                          <a:spcPts val="0"/>
                        </a:spcBef>
                        <a:spcAft>
                          <a:spcPts val="0"/>
                        </a:spcAft>
                        <a:buNone/>
                      </a:pPr>
                      <a:r>
                        <a:rPr lang="en-GB" sz="1300">
                          <a:solidFill>
                            <a:schemeClr val="bg2"/>
                          </a:solidFill>
                        </a:rPr>
                        <a:t>Tutor</a:t>
                      </a:r>
                      <a:endParaRPr sz="1300">
                        <a:solidFill>
                          <a:schemeClr val="bg2"/>
                        </a:solidFill>
                      </a:endParaRPr>
                    </a:p>
                  </a:txBody>
                  <a:tcPr marL="84667" marR="84667" marT="84667" marB="84667"/>
                </a:tc>
                <a:extLst>
                  <a:ext uri="{0D108BD9-81ED-4DB2-BD59-A6C34878D82A}">
                    <a16:rowId xmlns:a16="http://schemas.microsoft.com/office/drawing/2014/main" val="10001"/>
                  </a:ext>
                </a:extLst>
              </a:tr>
              <a:tr h="1211533">
                <a:tc>
                  <a:txBody>
                    <a:bodyPr/>
                    <a:lstStyle/>
                    <a:p>
                      <a:pPr marL="0" lvl="0" indent="0" algn="l" rtl="0">
                        <a:spcBef>
                          <a:spcPts val="0"/>
                        </a:spcBef>
                        <a:spcAft>
                          <a:spcPts val="0"/>
                        </a:spcAft>
                        <a:buNone/>
                      </a:pPr>
                      <a:r>
                        <a:rPr lang="en-GB" sz="1300">
                          <a:solidFill>
                            <a:schemeClr val="bg2"/>
                          </a:solidFill>
                        </a:rPr>
                        <a:t>Trainee to email WBL if feedback feels unmanageable or focusses on negative rather than the positives.  Trainee is aware the feedback should focus on what she is doing well with small targets set for improvement.</a:t>
                      </a:r>
                      <a:endParaRPr sz="1300">
                        <a:solidFill>
                          <a:schemeClr val="bg2"/>
                        </a:solidFill>
                      </a:endParaRPr>
                    </a:p>
                  </a:txBody>
                  <a:tcPr marL="84667" marR="84667" marT="84667" marB="84667"/>
                </a:tc>
                <a:tc>
                  <a:txBody>
                    <a:bodyPr/>
                    <a:lstStyle/>
                    <a:p>
                      <a:pPr marL="0" lvl="0" indent="0" algn="l" rtl="0">
                        <a:spcBef>
                          <a:spcPts val="0"/>
                        </a:spcBef>
                        <a:spcAft>
                          <a:spcPts val="0"/>
                        </a:spcAft>
                        <a:buNone/>
                      </a:pPr>
                      <a:r>
                        <a:rPr lang="en-GB" sz="1300">
                          <a:solidFill>
                            <a:schemeClr val="bg2"/>
                          </a:solidFill>
                        </a:rPr>
                        <a:t>Trainee</a:t>
                      </a:r>
                      <a:endParaRPr sz="1300">
                        <a:solidFill>
                          <a:schemeClr val="bg2"/>
                        </a:solidFill>
                      </a:endParaRPr>
                    </a:p>
                  </a:txBody>
                  <a:tcPr marL="84667" marR="84667" marT="84667" marB="84667"/>
                </a:tc>
                <a:tc>
                  <a:txBody>
                    <a:bodyPr/>
                    <a:lstStyle/>
                    <a:p>
                      <a:pPr marL="0" lvl="0" indent="0" algn="l" rtl="0">
                        <a:spcBef>
                          <a:spcPts val="0"/>
                        </a:spcBef>
                        <a:spcAft>
                          <a:spcPts val="0"/>
                        </a:spcAft>
                        <a:buNone/>
                      </a:pPr>
                      <a:r>
                        <a:rPr lang="en-GB" sz="1300">
                          <a:solidFill>
                            <a:schemeClr val="bg2"/>
                          </a:solidFill>
                        </a:rPr>
                        <a:t>WBL</a:t>
                      </a:r>
                      <a:endParaRPr sz="1300">
                        <a:solidFill>
                          <a:schemeClr val="bg2"/>
                        </a:solidFill>
                      </a:endParaRPr>
                    </a:p>
                  </a:txBody>
                  <a:tcPr marL="84667" marR="84667" marT="84667" marB="84667"/>
                </a:tc>
                <a:extLst>
                  <a:ext uri="{0D108BD9-81ED-4DB2-BD59-A6C34878D82A}">
                    <a16:rowId xmlns:a16="http://schemas.microsoft.com/office/drawing/2014/main" val="10002"/>
                  </a:ext>
                </a:extLst>
              </a:tr>
              <a:tr h="1211533">
                <a:tc>
                  <a:txBody>
                    <a:bodyPr/>
                    <a:lstStyle/>
                    <a:p>
                      <a:pPr marL="0" lvl="0" indent="0" algn="l" rtl="0">
                        <a:spcBef>
                          <a:spcPts val="0"/>
                        </a:spcBef>
                        <a:spcAft>
                          <a:spcPts val="0"/>
                        </a:spcAft>
                        <a:buNone/>
                      </a:pPr>
                      <a:r>
                        <a:rPr lang="en-GB" sz="1300">
                          <a:solidFill>
                            <a:schemeClr val="bg2"/>
                          </a:solidFill>
                        </a:rPr>
                        <a:t>Standing in front of the class for the first time is a concern. The gradual build up to this was explained.  The gradual build up will be essential:  small group work , then register, then story, then lining children up, then a small starter to a lesson.</a:t>
                      </a:r>
                      <a:endParaRPr sz="1300">
                        <a:solidFill>
                          <a:schemeClr val="bg2"/>
                        </a:solidFill>
                      </a:endParaRPr>
                    </a:p>
                  </a:txBody>
                  <a:tcPr marL="84667" marR="84667" marT="84667" marB="84667"/>
                </a:tc>
                <a:tc>
                  <a:txBody>
                    <a:bodyPr/>
                    <a:lstStyle/>
                    <a:p>
                      <a:pPr marL="0" lvl="0" indent="0" algn="l" rtl="0">
                        <a:spcBef>
                          <a:spcPts val="0"/>
                        </a:spcBef>
                        <a:spcAft>
                          <a:spcPts val="0"/>
                        </a:spcAft>
                        <a:buNone/>
                      </a:pPr>
                      <a:r>
                        <a:rPr lang="en-GB" sz="1300">
                          <a:solidFill>
                            <a:schemeClr val="bg2"/>
                          </a:solidFill>
                        </a:rPr>
                        <a:t>XX has already discussed with her mentor team teaching.  </a:t>
                      </a:r>
                      <a:endParaRPr sz="1300">
                        <a:solidFill>
                          <a:schemeClr val="bg2"/>
                        </a:solidFill>
                      </a:endParaRPr>
                    </a:p>
                  </a:txBody>
                  <a:tcPr marL="84667" marR="84667" marT="84667" marB="84667"/>
                </a:tc>
                <a:tc>
                  <a:txBody>
                    <a:bodyPr/>
                    <a:lstStyle/>
                    <a:p>
                      <a:pPr marL="0" lvl="0" indent="0" algn="l" rtl="0">
                        <a:spcBef>
                          <a:spcPts val="0"/>
                        </a:spcBef>
                        <a:spcAft>
                          <a:spcPts val="0"/>
                        </a:spcAft>
                        <a:buNone/>
                      </a:pPr>
                      <a:r>
                        <a:rPr lang="en-GB" sz="1300">
                          <a:solidFill>
                            <a:schemeClr val="bg2"/>
                          </a:solidFill>
                        </a:rPr>
                        <a:t>Class mentor</a:t>
                      </a:r>
                      <a:endParaRPr sz="1300">
                        <a:solidFill>
                          <a:schemeClr val="bg2"/>
                        </a:solidFill>
                      </a:endParaRPr>
                    </a:p>
                  </a:txBody>
                  <a:tcPr marL="84667" marR="84667" marT="84667" marB="84667"/>
                </a:tc>
                <a:extLst>
                  <a:ext uri="{0D108BD9-81ED-4DB2-BD59-A6C34878D82A}">
                    <a16:rowId xmlns:a16="http://schemas.microsoft.com/office/drawing/2014/main" val="10003"/>
                  </a:ext>
                </a:extLst>
              </a:tr>
              <a:tr h="960867">
                <a:tc>
                  <a:txBody>
                    <a:bodyPr/>
                    <a:lstStyle/>
                    <a:p>
                      <a:pPr marL="0" lvl="0" indent="0" algn="l" rtl="0">
                        <a:spcBef>
                          <a:spcPts val="0"/>
                        </a:spcBef>
                        <a:spcAft>
                          <a:spcPts val="0"/>
                        </a:spcAft>
                        <a:buNone/>
                      </a:pPr>
                      <a:r>
                        <a:rPr lang="en-GB" sz="1300" i="1">
                          <a:solidFill>
                            <a:schemeClr val="bg2"/>
                          </a:solidFill>
                        </a:rPr>
                        <a:t>Share this document with the school.</a:t>
                      </a:r>
                      <a:endParaRPr sz="1300" i="1">
                        <a:solidFill>
                          <a:schemeClr val="bg2"/>
                        </a:solidFill>
                      </a:endParaRPr>
                    </a:p>
                  </a:txBody>
                  <a:tcPr marL="84667" marR="84667" marT="84667" marB="84667"/>
                </a:tc>
                <a:tc>
                  <a:txBody>
                    <a:bodyPr/>
                    <a:lstStyle/>
                    <a:p>
                      <a:pPr marL="0" lvl="0" indent="0" algn="l" rtl="0">
                        <a:spcBef>
                          <a:spcPts val="0"/>
                        </a:spcBef>
                        <a:spcAft>
                          <a:spcPts val="0"/>
                        </a:spcAft>
                        <a:buNone/>
                      </a:pPr>
                      <a:r>
                        <a:rPr lang="en-GB" sz="1300">
                          <a:solidFill>
                            <a:schemeClr val="bg2"/>
                          </a:solidFill>
                        </a:rPr>
                        <a:t>XX will print and ensure the document is shared but not left in school.</a:t>
                      </a:r>
                      <a:endParaRPr sz="1300">
                        <a:solidFill>
                          <a:schemeClr val="bg2"/>
                        </a:solidFill>
                      </a:endParaRPr>
                    </a:p>
                  </a:txBody>
                  <a:tcPr marL="84667" marR="84667" marT="84667" marB="84667"/>
                </a:tc>
                <a:tc>
                  <a:txBody>
                    <a:bodyPr/>
                    <a:lstStyle/>
                    <a:p>
                      <a:pPr marL="0" lvl="0" indent="0" algn="l" rtl="0">
                        <a:spcBef>
                          <a:spcPts val="0"/>
                        </a:spcBef>
                        <a:spcAft>
                          <a:spcPts val="0"/>
                        </a:spcAft>
                        <a:buNone/>
                      </a:pPr>
                      <a:r>
                        <a:rPr lang="en-GB" sz="1300">
                          <a:solidFill>
                            <a:schemeClr val="bg2"/>
                          </a:solidFill>
                        </a:rPr>
                        <a:t>Tutor</a:t>
                      </a:r>
                      <a:endParaRPr sz="1300">
                        <a:solidFill>
                          <a:schemeClr val="bg2"/>
                        </a:solidFill>
                      </a:endParaRPr>
                    </a:p>
                  </a:txBody>
                  <a:tcPr marL="84667" marR="84667" marT="84667" marB="84667"/>
                </a:tc>
                <a:extLst>
                  <a:ext uri="{0D108BD9-81ED-4DB2-BD59-A6C34878D82A}">
                    <a16:rowId xmlns:a16="http://schemas.microsoft.com/office/drawing/2014/main" val="10004"/>
                  </a:ext>
                </a:extLst>
              </a:tr>
            </a:tbl>
          </a:graphicData>
        </a:graphic>
      </p:graphicFrame>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4"/>
          <p:cNvSpPr txBox="1">
            <a:spLocks noGrp="1"/>
          </p:cNvSpPr>
          <p:nvPr>
            <p:ph type="body" idx="1"/>
          </p:nvPr>
        </p:nvSpPr>
        <p:spPr>
          <a:xfrm>
            <a:off x="257400" y="651933"/>
            <a:ext cx="11360800" cy="5014400"/>
          </a:xfrm>
          <a:prstGeom prst="rect">
            <a:avLst/>
          </a:prstGeom>
        </p:spPr>
        <p:txBody>
          <a:bodyPr spcFirstLastPara="1" wrap="square" lIns="121900" tIns="121900" rIns="121900" bIns="121900" anchor="t" anchorCtr="0">
            <a:noAutofit/>
          </a:bodyPr>
          <a:lstStyle/>
          <a:p>
            <a:pPr marL="0" indent="0">
              <a:lnSpc>
                <a:spcPct val="100000"/>
              </a:lnSpc>
              <a:buNone/>
            </a:pPr>
            <a:r>
              <a:rPr lang="en-GB" sz="2667" b="1">
                <a:solidFill>
                  <a:srgbClr val="000000"/>
                </a:solidFill>
                <a:latin typeface="Arial"/>
                <a:ea typeface="Arial"/>
                <a:cs typeface="Arial"/>
                <a:sym typeface="Arial"/>
              </a:rPr>
              <a:t>Trainee’s views</a:t>
            </a:r>
            <a:endParaRPr sz="2667">
              <a:solidFill>
                <a:srgbClr val="000000"/>
              </a:solidFill>
              <a:latin typeface="Arial"/>
              <a:ea typeface="Arial"/>
              <a:cs typeface="Arial"/>
              <a:sym typeface="Arial"/>
            </a:endParaRPr>
          </a:p>
          <a:p>
            <a:pPr marL="0" indent="0">
              <a:lnSpc>
                <a:spcPct val="100000"/>
              </a:lnSpc>
              <a:buNone/>
            </a:pPr>
            <a:endParaRPr sz="2667">
              <a:solidFill>
                <a:srgbClr val="000000"/>
              </a:solidFill>
              <a:latin typeface="Arial"/>
              <a:ea typeface="Arial"/>
              <a:cs typeface="Arial"/>
              <a:sym typeface="Arial"/>
            </a:endParaRPr>
          </a:p>
          <a:p>
            <a:pPr marL="0" indent="0">
              <a:lnSpc>
                <a:spcPct val="100000"/>
              </a:lnSpc>
              <a:buNone/>
            </a:pPr>
            <a:r>
              <a:rPr lang="en-GB" sz="2667">
                <a:solidFill>
                  <a:srgbClr val="000000"/>
                </a:solidFill>
                <a:latin typeface="Arial"/>
                <a:ea typeface="Arial"/>
                <a:cs typeface="Arial"/>
                <a:sym typeface="Arial"/>
              </a:rPr>
              <a:t>I came to this meeting just wanting to know that I had the extra support.  </a:t>
            </a:r>
            <a:endParaRPr sz="2667">
              <a:solidFill>
                <a:srgbClr val="000000"/>
              </a:solidFill>
              <a:latin typeface="Arial"/>
              <a:ea typeface="Arial"/>
              <a:cs typeface="Arial"/>
              <a:sym typeface="Arial"/>
            </a:endParaRPr>
          </a:p>
          <a:p>
            <a:pPr marL="0" indent="0">
              <a:lnSpc>
                <a:spcPct val="100000"/>
              </a:lnSpc>
              <a:buNone/>
            </a:pPr>
            <a:endParaRPr sz="2667">
              <a:solidFill>
                <a:srgbClr val="000000"/>
              </a:solidFill>
              <a:latin typeface="Arial"/>
              <a:ea typeface="Arial"/>
              <a:cs typeface="Arial"/>
              <a:sym typeface="Arial"/>
            </a:endParaRPr>
          </a:p>
          <a:p>
            <a:pPr marL="0" marR="114297" indent="0">
              <a:lnSpc>
                <a:spcPct val="100000"/>
              </a:lnSpc>
              <a:buNone/>
            </a:pPr>
            <a:endParaRPr sz="3333" b="1">
              <a:solidFill>
                <a:srgbClr val="000000"/>
              </a:solidFill>
              <a:latin typeface="Arial"/>
              <a:ea typeface="Arial"/>
              <a:cs typeface="Arial"/>
              <a:sym typeface="Arial"/>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5"/>
          <p:cNvSpPr txBox="1">
            <a:spLocks noGrp="1"/>
          </p:cNvSpPr>
          <p:nvPr>
            <p:ph type="body" idx="1"/>
          </p:nvPr>
        </p:nvSpPr>
        <p:spPr>
          <a:xfrm>
            <a:off x="257400" y="300600"/>
            <a:ext cx="11322400" cy="6287600"/>
          </a:xfrm>
          <a:prstGeom prst="rect">
            <a:avLst/>
          </a:prstGeom>
        </p:spPr>
        <p:txBody>
          <a:bodyPr spcFirstLastPara="1" wrap="square" lIns="121900" tIns="121900" rIns="121900" bIns="121900" anchor="t" anchorCtr="0">
            <a:noAutofit/>
          </a:bodyPr>
          <a:lstStyle/>
          <a:p>
            <a:pPr marL="0" indent="0">
              <a:buNone/>
            </a:pPr>
            <a:r>
              <a:rPr lang="en-GB" sz="3200" b="1">
                <a:solidFill>
                  <a:srgbClr val="4A42BC"/>
                </a:solidFill>
                <a:latin typeface="Arial"/>
                <a:ea typeface="Arial"/>
                <a:cs typeface="Arial"/>
                <a:sym typeface="Arial"/>
              </a:rPr>
              <a:t>On-going support for trainees and mentors during this period (whilst working with on-going trauma)</a:t>
            </a:r>
            <a:endParaRPr sz="3200" b="1">
              <a:solidFill>
                <a:srgbClr val="4A42BC"/>
              </a:solidFill>
              <a:latin typeface="Arial"/>
              <a:ea typeface="Arial"/>
              <a:cs typeface="Arial"/>
              <a:sym typeface="Arial"/>
            </a:endParaRPr>
          </a:p>
          <a:p>
            <a:pPr marL="0" indent="0">
              <a:buNone/>
            </a:pPr>
            <a:endParaRPr sz="3200" b="1">
              <a:solidFill>
                <a:srgbClr val="4A42BC"/>
              </a:solidFill>
              <a:latin typeface="Arial"/>
              <a:ea typeface="Arial"/>
              <a:cs typeface="Arial"/>
              <a:sym typeface="Arial"/>
            </a:endParaRPr>
          </a:p>
          <a:p>
            <a:pPr indent="-465655">
              <a:buClr>
                <a:srgbClr val="4A42BC"/>
              </a:buClr>
              <a:buSzPts val="1900"/>
              <a:buFont typeface="Arial"/>
              <a:buChar char="-"/>
            </a:pPr>
            <a:r>
              <a:rPr lang="en-GB" sz="2533" b="1">
                <a:solidFill>
                  <a:srgbClr val="4A42BC"/>
                </a:solidFill>
                <a:latin typeface="Arial"/>
                <a:ea typeface="Arial"/>
                <a:cs typeface="Arial"/>
                <a:sym typeface="Arial"/>
              </a:rPr>
              <a:t>Observations and meetings to have a specific foci</a:t>
            </a:r>
            <a:endParaRPr sz="2533" b="1">
              <a:solidFill>
                <a:srgbClr val="4A42BC"/>
              </a:solidFill>
              <a:latin typeface="Arial"/>
              <a:ea typeface="Arial"/>
              <a:cs typeface="Arial"/>
              <a:sym typeface="Arial"/>
            </a:endParaRPr>
          </a:p>
          <a:p>
            <a:pPr indent="-465655">
              <a:buClr>
                <a:srgbClr val="4A42BC"/>
              </a:buClr>
              <a:buSzPts val="1900"/>
              <a:buFont typeface="Arial"/>
              <a:buChar char="-"/>
            </a:pPr>
            <a:r>
              <a:rPr lang="en-GB" sz="2533" b="1">
                <a:solidFill>
                  <a:srgbClr val="4A42BC"/>
                </a:solidFill>
                <a:latin typeface="Arial"/>
                <a:ea typeface="Arial"/>
                <a:cs typeface="Arial"/>
                <a:sym typeface="Arial"/>
              </a:rPr>
              <a:t>Meetings to be short</a:t>
            </a:r>
            <a:endParaRPr sz="2533" b="1">
              <a:solidFill>
                <a:srgbClr val="4A42BC"/>
              </a:solidFill>
              <a:latin typeface="Arial"/>
              <a:ea typeface="Arial"/>
              <a:cs typeface="Arial"/>
              <a:sym typeface="Arial"/>
            </a:endParaRPr>
          </a:p>
          <a:p>
            <a:pPr indent="-465655">
              <a:buClr>
                <a:srgbClr val="4A42BC"/>
              </a:buClr>
              <a:buSzPts val="1900"/>
              <a:buFont typeface="Arial"/>
              <a:buChar char="-"/>
            </a:pPr>
            <a:r>
              <a:rPr lang="en-GB" sz="2533" b="1">
                <a:solidFill>
                  <a:srgbClr val="4A42BC"/>
                </a:solidFill>
                <a:latin typeface="Arial"/>
                <a:ea typeface="Arial"/>
                <a:cs typeface="Arial"/>
                <a:sym typeface="Arial"/>
              </a:rPr>
              <a:t>Personal reflections /observing expert colleagues - can these be scaffolded?</a:t>
            </a:r>
            <a:endParaRPr sz="2533" b="1">
              <a:solidFill>
                <a:srgbClr val="4A42BC"/>
              </a:solidFill>
              <a:latin typeface="Arial"/>
              <a:ea typeface="Arial"/>
              <a:cs typeface="Arial"/>
              <a:sym typeface="Arial"/>
            </a:endParaRPr>
          </a:p>
          <a:p>
            <a:pPr indent="-465655">
              <a:buClr>
                <a:srgbClr val="4A42BC"/>
              </a:buClr>
              <a:buSzPts val="1900"/>
              <a:buFont typeface="Arial"/>
              <a:buChar char="-"/>
            </a:pPr>
            <a:r>
              <a:rPr lang="en-GB" sz="2533" b="1">
                <a:solidFill>
                  <a:srgbClr val="4A42BC"/>
                </a:solidFill>
                <a:latin typeface="Arial"/>
                <a:ea typeface="Arial"/>
                <a:cs typeface="Arial"/>
                <a:sym typeface="Arial"/>
              </a:rPr>
              <a:t>Instructional coaching (builds on the positive solution focused approach)</a:t>
            </a:r>
            <a:endParaRPr sz="2533" b="1">
              <a:solidFill>
                <a:srgbClr val="4A42BC"/>
              </a:solidFill>
              <a:latin typeface="Arial"/>
              <a:ea typeface="Arial"/>
              <a:cs typeface="Arial"/>
              <a:sym typeface="Arial"/>
            </a:endParaRPr>
          </a:p>
          <a:p>
            <a:pPr indent="-465655">
              <a:buClr>
                <a:srgbClr val="4A42BC"/>
              </a:buClr>
              <a:buSzPts val="1900"/>
              <a:buFont typeface="Arial"/>
              <a:buChar char="-"/>
            </a:pPr>
            <a:r>
              <a:rPr lang="en-GB" sz="2533" b="1">
                <a:solidFill>
                  <a:srgbClr val="4A42BC"/>
                </a:solidFill>
                <a:latin typeface="Arial"/>
                <a:ea typeface="Arial"/>
                <a:cs typeface="Arial"/>
                <a:sym typeface="Arial"/>
              </a:rPr>
              <a:t>Carefully designed coherent curriculum...lectures/taught course to link to practice</a:t>
            </a:r>
            <a:endParaRPr sz="2533" b="1">
              <a:solidFill>
                <a:srgbClr val="4A42BC"/>
              </a:solidFill>
              <a:latin typeface="Arial"/>
              <a:ea typeface="Arial"/>
              <a:cs typeface="Arial"/>
              <a:sym typeface="Arial"/>
            </a:endParaRPr>
          </a:p>
          <a:p>
            <a:pPr indent="-465655">
              <a:buClr>
                <a:srgbClr val="4A42BC"/>
              </a:buClr>
              <a:buSzPts val="1900"/>
              <a:buFont typeface="Arial"/>
              <a:buChar char="-"/>
            </a:pPr>
            <a:r>
              <a:rPr lang="en-GB" sz="2533" b="1">
                <a:solidFill>
                  <a:srgbClr val="4A42BC"/>
                </a:solidFill>
                <a:latin typeface="Arial"/>
                <a:ea typeface="Arial"/>
                <a:cs typeface="Arial"/>
                <a:sym typeface="Arial"/>
              </a:rPr>
              <a:t>Mentor liaison (supervision)</a:t>
            </a:r>
            <a:endParaRPr sz="2533" b="1">
              <a:solidFill>
                <a:srgbClr val="4A42BC"/>
              </a:solidFill>
              <a:latin typeface="Arial"/>
              <a:ea typeface="Arial"/>
              <a:cs typeface="Arial"/>
              <a:sym typeface="Arial"/>
            </a:endParaRPr>
          </a:p>
          <a:p>
            <a:pPr indent="-465655">
              <a:buClr>
                <a:srgbClr val="4A42BC"/>
              </a:buClr>
              <a:buSzPts val="1900"/>
              <a:buFont typeface="Arial"/>
              <a:buChar char="-"/>
            </a:pPr>
            <a:r>
              <a:rPr lang="en-GB" sz="2533" b="1">
                <a:solidFill>
                  <a:srgbClr val="4A42BC"/>
                </a:solidFill>
                <a:latin typeface="Arial"/>
                <a:ea typeface="Arial"/>
                <a:cs typeface="Arial"/>
                <a:sym typeface="Arial"/>
              </a:rPr>
              <a:t>Trainee peer support</a:t>
            </a:r>
            <a:endParaRPr sz="2533" b="1">
              <a:solidFill>
                <a:srgbClr val="4A42BC"/>
              </a:solidFill>
              <a:latin typeface="Arial"/>
              <a:ea typeface="Arial"/>
              <a:cs typeface="Arial"/>
              <a:sym typeface="Arial"/>
            </a:endParaRPr>
          </a:p>
          <a:p>
            <a:pPr indent="0">
              <a:buNone/>
            </a:pPr>
            <a:endParaRPr sz="2533" b="1">
              <a:solidFill>
                <a:srgbClr val="4A42BC"/>
              </a:solidFill>
              <a:latin typeface="Arial"/>
              <a:ea typeface="Arial"/>
              <a:cs typeface="Arial"/>
              <a:sym typeface="Arial"/>
            </a:endParaRPr>
          </a:p>
          <a:p>
            <a:pPr marL="1219170" indent="0">
              <a:buNone/>
            </a:pPr>
            <a:endParaRPr b="1">
              <a:solidFill>
                <a:srgbClr val="4A42BC"/>
              </a:solidFill>
              <a:latin typeface="Arial"/>
              <a:ea typeface="Arial"/>
              <a:cs typeface="Arial"/>
              <a:sym typeface="Aria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6"/>
          <p:cNvSpPr txBox="1">
            <a:spLocks noGrp="1"/>
          </p:cNvSpPr>
          <p:nvPr>
            <p:ph type="body" idx="1"/>
          </p:nvPr>
        </p:nvSpPr>
        <p:spPr>
          <a:xfrm>
            <a:off x="257400" y="651933"/>
            <a:ext cx="11360800" cy="5014400"/>
          </a:xfrm>
          <a:prstGeom prst="rect">
            <a:avLst/>
          </a:prstGeom>
        </p:spPr>
        <p:txBody>
          <a:bodyPr spcFirstLastPara="1" wrap="square" lIns="121900" tIns="121900" rIns="121900" bIns="121900" anchor="ctr" anchorCtr="0">
            <a:noAutofit/>
          </a:bodyPr>
          <a:lstStyle/>
          <a:p>
            <a:pPr marL="0" indent="0">
              <a:lnSpc>
                <a:spcPct val="100000"/>
              </a:lnSpc>
              <a:buClr>
                <a:srgbClr val="000000"/>
              </a:buClr>
              <a:buSzPts val="1100"/>
              <a:buNone/>
            </a:pPr>
            <a:r>
              <a:rPr lang="en-GB" sz="3200" b="1">
                <a:solidFill>
                  <a:srgbClr val="4A42BC"/>
                </a:solidFill>
                <a:latin typeface="Arial"/>
                <a:ea typeface="Arial"/>
                <a:cs typeface="Arial"/>
                <a:sym typeface="Arial"/>
              </a:rPr>
              <a:t>Finally a steer from Professor Barry Carpenter, CBE, OBE, PhD, FCCT:</a:t>
            </a:r>
            <a:endParaRPr sz="3200" b="1">
              <a:solidFill>
                <a:srgbClr val="4A42BC"/>
              </a:solidFill>
              <a:latin typeface="Arial"/>
              <a:ea typeface="Arial"/>
              <a:cs typeface="Arial"/>
              <a:sym typeface="Arial"/>
            </a:endParaRPr>
          </a:p>
          <a:p>
            <a:pPr marL="0" indent="0">
              <a:lnSpc>
                <a:spcPct val="100000"/>
              </a:lnSpc>
              <a:buClr>
                <a:srgbClr val="000000"/>
              </a:buClr>
              <a:buSzPts val="1100"/>
              <a:buNone/>
            </a:pPr>
            <a:endParaRPr b="1" i="1">
              <a:solidFill>
                <a:srgbClr val="4A42BC"/>
              </a:solidFill>
              <a:latin typeface="Arial"/>
              <a:ea typeface="Arial"/>
              <a:cs typeface="Arial"/>
              <a:sym typeface="Arial"/>
            </a:endParaRPr>
          </a:p>
          <a:p>
            <a:pPr marL="0" indent="0">
              <a:lnSpc>
                <a:spcPct val="100000"/>
              </a:lnSpc>
              <a:buClr>
                <a:srgbClr val="000000"/>
              </a:buClr>
              <a:buSzPts val="1100"/>
              <a:buNone/>
            </a:pPr>
            <a:r>
              <a:rPr lang="en-GB" sz="2533" i="1">
                <a:solidFill>
                  <a:srgbClr val="4A42BC"/>
                </a:solidFill>
                <a:latin typeface="Arial"/>
                <a:ea typeface="Arial"/>
                <a:cs typeface="Arial"/>
                <a:sym typeface="Arial"/>
              </a:rPr>
              <a:t>“Teaching is about relationships” so when entering the classroom in September new teachers should “ go in humanity first and teaching second”</a:t>
            </a:r>
            <a:endParaRPr sz="2533" i="1">
              <a:solidFill>
                <a:srgbClr val="4A42BC"/>
              </a:solidFill>
              <a:latin typeface="Arial"/>
              <a:ea typeface="Arial"/>
              <a:cs typeface="Arial"/>
              <a:sym typeface="Arial"/>
            </a:endParaRPr>
          </a:p>
          <a:p>
            <a:pPr marL="0" indent="0">
              <a:lnSpc>
                <a:spcPct val="100000"/>
              </a:lnSpc>
              <a:buClr>
                <a:srgbClr val="000000"/>
              </a:buClr>
              <a:buSzPts val="1100"/>
              <a:buNone/>
            </a:pPr>
            <a:endParaRPr sz="3200" b="1">
              <a:solidFill>
                <a:srgbClr val="4A42BC"/>
              </a:solidFill>
              <a:latin typeface="Arial"/>
              <a:ea typeface="Arial"/>
              <a:cs typeface="Arial"/>
              <a:sym typeface="Arial"/>
            </a:endParaRPr>
          </a:p>
          <a:p>
            <a:pPr marL="0" indent="0">
              <a:lnSpc>
                <a:spcPct val="100000"/>
              </a:lnSpc>
              <a:buClr>
                <a:srgbClr val="000000"/>
              </a:buClr>
              <a:buSzPts val="1100"/>
              <a:buNone/>
            </a:pPr>
            <a:endParaRPr sz="3200" b="1">
              <a:solidFill>
                <a:srgbClr val="4A42BC"/>
              </a:solidFill>
              <a:latin typeface="Arial"/>
              <a:ea typeface="Arial"/>
              <a:cs typeface="Arial"/>
              <a:sym typeface="Arial"/>
            </a:endParaRPr>
          </a:p>
          <a:p>
            <a:pPr marL="0" indent="0">
              <a:spcAft>
                <a:spcPts val="2133"/>
              </a:spcAft>
              <a:buNone/>
            </a:pPr>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27"/>
          <p:cNvSpPr txBox="1">
            <a:spLocks noGrp="1"/>
          </p:cNvSpPr>
          <p:nvPr>
            <p:ph type="body" idx="1"/>
          </p:nvPr>
        </p:nvSpPr>
        <p:spPr>
          <a:xfrm>
            <a:off x="257400" y="651933"/>
            <a:ext cx="11360800" cy="5014400"/>
          </a:xfrm>
          <a:prstGeom prst="rect">
            <a:avLst/>
          </a:prstGeom>
        </p:spPr>
        <p:txBody>
          <a:bodyPr spcFirstLastPara="1" wrap="square" lIns="121900" tIns="121900" rIns="121900" bIns="121900" anchor="ctr" anchorCtr="0">
            <a:noAutofit/>
          </a:bodyPr>
          <a:lstStyle/>
          <a:p>
            <a:pPr marL="0" indent="0" algn="ctr">
              <a:lnSpc>
                <a:spcPct val="100000"/>
              </a:lnSpc>
              <a:buClr>
                <a:srgbClr val="000000"/>
              </a:buClr>
              <a:buSzPts val="1100"/>
              <a:buNone/>
            </a:pPr>
            <a:r>
              <a:rPr lang="en-GB" sz="3200" b="1">
                <a:solidFill>
                  <a:srgbClr val="4A42BC"/>
                </a:solidFill>
                <a:latin typeface="Arial"/>
                <a:ea typeface="Arial"/>
                <a:cs typeface="Arial"/>
                <a:sym typeface="Arial"/>
              </a:rPr>
              <a:t>Your Homework</a:t>
            </a:r>
            <a:endParaRPr sz="3200" b="1">
              <a:solidFill>
                <a:srgbClr val="4A42BC"/>
              </a:solidFill>
              <a:latin typeface="Arial"/>
              <a:ea typeface="Arial"/>
              <a:cs typeface="Arial"/>
              <a:sym typeface="Arial"/>
            </a:endParaRPr>
          </a:p>
          <a:p>
            <a:pPr marL="0" indent="0" algn="ctr">
              <a:lnSpc>
                <a:spcPct val="100000"/>
              </a:lnSpc>
              <a:buClr>
                <a:srgbClr val="000000"/>
              </a:buClr>
              <a:buSzPts val="1100"/>
              <a:buNone/>
            </a:pPr>
            <a:endParaRPr b="1" i="1">
              <a:solidFill>
                <a:srgbClr val="4A42BC"/>
              </a:solidFill>
              <a:latin typeface="Arial"/>
              <a:ea typeface="Arial"/>
              <a:cs typeface="Arial"/>
              <a:sym typeface="Arial"/>
            </a:endParaRPr>
          </a:p>
          <a:p>
            <a:pPr marL="0" indent="0" algn="ctr">
              <a:lnSpc>
                <a:spcPct val="100000"/>
              </a:lnSpc>
              <a:buClr>
                <a:srgbClr val="000000"/>
              </a:buClr>
              <a:buSzPts val="1100"/>
              <a:buNone/>
            </a:pPr>
            <a:r>
              <a:rPr lang="en-GB" sz="2533" i="1">
                <a:solidFill>
                  <a:srgbClr val="4A42BC"/>
                </a:solidFill>
                <a:latin typeface="Arial"/>
                <a:ea typeface="Arial"/>
                <a:cs typeface="Arial"/>
                <a:sym typeface="Arial"/>
              </a:rPr>
              <a:t>Draw your own stress bucket</a:t>
            </a:r>
            <a:endParaRPr sz="3200" b="1">
              <a:solidFill>
                <a:srgbClr val="4A42BC"/>
              </a:solidFill>
              <a:latin typeface="Arial"/>
              <a:ea typeface="Arial"/>
              <a:cs typeface="Arial"/>
              <a:sym typeface="Arial"/>
            </a:endParaRPr>
          </a:p>
          <a:p>
            <a:pPr marL="0" indent="0">
              <a:lnSpc>
                <a:spcPct val="100000"/>
              </a:lnSpc>
              <a:buClr>
                <a:srgbClr val="000000"/>
              </a:buClr>
              <a:buSzPts val="1100"/>
              <a:buNone/>
            </a:pPr>
            <a:endParaRPr sz="3200" b="1">
              <a:solidFill>
                <a:srgbClr val="4A42BC"/>
              </a:solidFill>
              <a:latin typeface="Arial"/>
              <a:ea typeface="Arial"/>
              <a:cs typeface="Arial"/>
              <a:sym typeface="Arial"/>
            </a:endParaRPr>
          </a:p>
          <a:p>
            <a:pPr marL="0" indent="0">
              <a:spcAft>
                <a:spcPts val="2133"/>
              </a:spcAft>
              <a:buNone/>
            </a:pPr>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03EC1-04AB-4C2E-B0A0-98CFD9812BF6}"/>
              </a:ext>
            </a:extLst>
          </p:cNvPr>
          <p:cNvSpPr>
            <a:spLocks noGrp="1"/>
          </p:cNvSpPr>
          <p:nvPr>
            <p:ph type="title"/>
          </p:nvPr>
        </p:nvSpPr>
        <p:spPr>
          <a:xfrm>
            <a:off x="7464614" y="1322320"/>
            <a:ext cx="4087306" cy="2889114"/>
          </a:xfrm>
        </p:spPr>
        <p:txBody>
          <a:bodyPr vert="horz" lIns="91440" tIns="45720" rIns="91440" bIns="45720" rtlCol="0" anchor="b">
            <a:normAutofit fontScale="90000"/>
          </a:bodyPr>
          <a:lstStyle/>
          <a:p>
            <a:r>
              <a:rPr lang="en-US" sz="4200"/>
              <a:t>Effective mentoring: making the most of our valuable time</a:t>
            </a:r>
          </a:p>
        </p:txBody>
      </p:sp>
      <p:sp>
        <p:nvSpPr>
          <p:cNvPr id="24" name="Freeform: Shape 23">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Text&#10;&#10;Description automatically generated with medium confidence">
            <a:extLst>
              <a:ext uri="{FF2B5EF4-FFF2-40B4-BE49-F238E27FC236}">
                <a16:creationId xmlns:a16="http://schemas.microsoft.com/office/drawing/2014/main" id="{9C3B5FE2-DE9F-4565-89EC-2FA77BA286B0}"/>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r="-1" b="2425"/>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2429409404"/>
      </p:ext>
    </p:extLst>
  </p:cSld>
  <p:clrMapOvr>
    <a:overrideClrMapping bg1="dk1" tx1="lt1" bg2="dk2" tx2="lt2" accent1="accent1" accent2="accent2" accent3="accent3" accent4="accent4" accent5="accent5" accent6="accent6" hlink="hlink" folHlink="folHlink"/>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A4CB1-E447-4B90-8A6E-3EC737563EF7}"/>
              </a:ext>
            </a:extLst>
          </p:cNvPr>
          <p:cNvSpPr>
            <a:spLocks noGrp="1"/>
          </p:cNvSpPr>
          <p:nvPr>
            <p:ph type="title"/>
          </p:nvPr>
        </p:nvSpPr>
        <p:spPr>
          <a:xfrm>
            <a:off x="1764100" y="365760"/>
            <a:ext cx="9984555" cy="1188720"/>
          </a:xfrm>
        </p:spPr>
        <p:txBody>
          <a:bodyPr>
            <a:normAutofit/>
          </a:bodyPr>
          <a:lstStyle/>
          <a:p>
            <a:r>
              <a:rPr lang="en-GB" sz="3500" b="1"/>
              <a:t>Who we are</a:t>
            </a:r>
            <a:br>
              <a:rPr lang="en-GB" sz="3500" b="1"/>
            </a:br>
            <a:r>
              <a:rPr lang="en-GB" sz="3500" b="1"/>
              <a:t>Why we are interested in this work with mentors</a:t>
            </a:r>
          </a:p>
        </p:txBody>
      </p:sp>
      <p:sp>
        <p:nvSpPr>
          <p:cNvPr id="8" name="Freeform: Shape 7">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C8C235BE-C9B0-4CBF-8C39-D8BC3D238545}"/>
              </a:ext>
            </a:extLst>
          </p:cNvPr>
          <p:cNvSpPr>
            <a:spLocks noGrp="1"/>
          </p:cNvSpPr>
          <p:nvPr>
            <p:ph idx="1"/>
          </p:nvPr>
        </p:nvSpPr>
        <p:spPr>
          <a:xfrm>
            <a:off x="1671888" y="2222453"/>
            <a:ext cx="9367204" cy="4508613"/>
          </a:xfrm>
        </p:spPr>
        <p:txBody>
          <a:bodyPr anchor="t">
            <a:noAutofit/>
          </a:bodyPr>
          <a:lstStyle/>
          <a:p>
            <a:pPr marL="0" lvl="1" indent="0">
              <a:buNone/>
            </a:pPr>
            <a:r>
              <a:rPr lang="en-GB" sz="1800" b="1"/>
              <a:t>Angela Rodda - Lead on ITT for the Saffron Teaching School Hub - </a:t>
            </a:r>
          </a:p>
          <a:p>
            <a:pPr marL="0" lvl="1" indent="0">
              <a:buNone/>
            </a:pPr>
            <a:r>
              <a:rPr lang="en-GB" sz="1800" b="1"/>
              <a:t>based at Saffron Walden County High School - Assistant </a:t>
            </a:r>
          </a:p>
          <a:p>
            <a:pPr marL="0" lvl="1" indent="0">
              <a:buNone/>
            </a:pPr>
            <a:r>
              <a:rPr lang="en-GB" sz="1800" b="1"/>
              <a:t>Director of CTSN SCITT</a:t>
            </a:r>
          </a:p>
          <a:p>
            <a:endParaRPr lang="en-GB" sz="1800" b="1"/>
          </a:p>
          <a:p>
            <a:endParaRPr lang="en-GB" sz="1800" b="1"/>
          </a:p>
          <a:p>
            <a:endParaRPr lang="en-GB" sz="1800" b="1"/>
          </a:p>
          <a:p>
            <a:pPr marL="0" indent="0">
              <a:buNone/>
            </a:pPr>
            <a:r>
              <a:rPr lang="en-GB" sz="1800" b="1"/>
              <a:t>Jane Coleman - Director for </a:t>
            </a:r>
            <a:r>
              <a:rPr lang="en-GB" sz="1800" b="1" err="1"/>
              <a:t>Tes</a:t>
            </a:r>
            <a:r>
              <a:rPr lang="en-GB" sz="1800" b="1"/>
              <a:t> Institute’s School Direct Programme</a:t>
            </a:r>
          </a:p>
          <a:p>
            <a:endParaRPr lang="en-GB" sz="1800" b="1"/>
          </a:p>
          <a:p>
            <a:endParaRPr lang="en-GB" sz="1800" b="1"/>
          </a:p>
          <a:p>
            <a:endParaRPr lang="en-GB" sz="1800" b="1"/>
          </a:p>
          <a:p>
            <a:pPr marL="0" indent="0">
              <a:buNone/>
            </a:pPr>
            <a:r>
              <a:rPr lang="en-GB" sz="1800" b="1"/>
              <a:t>Kelly Campbell - Deputy Director for </a:t>
            </a:r>
            <a:r>
              <a:rPr lang="en-GB" sz="1800" b="1" err="1"/>
              <a:t>Tes</a:t>
            </a:r>
            <a:r>
              <a:rPr lang="en-GB" sz="1800" b="1"/>
              <a:t> Institute’s School Direct Programme</a:t>
            </a:r>
          </a:p>
        </p:txBody>
      </p:sp>
      <p:pic>
        <p:nvPicPr>
          <p:cNvPr id="7" name="Picture 6">
            <a:extLst>
              <a:ext uri="{FF2B5EF4-FFF2-40B4-BE49-F238E27FC236}">
                <a16:creationId xmlns:a16="http://schemas.microsoft.com/office/drawing/2014/main" id="{7D78F92E-AA00-4943-A3D5-3B41197AC287}"/>
              </a:ext>
            </a:extLst>
          </p:cNvPr>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9734770" y="1855166"/>
            <a:ext cx="1064895" cy="1485900"/>
          </a:xfrm>
          <a:prstGeom prst="rect">
            <a:avLst/>
          </a:prstGeom>
          <a:noFill/>
          <a:ln>
            <a:noFill/>
          </a:ln>
        </p:spPr>
      </p:pic>
      <p:pic>
        <p:nvPicPr>
          <p:cNvPr id="4" name="Picture 3"/>
          <p:cNvPicPr>
            <a:picLocks noChangeAspect="1"/>
          </p:cNvPicPr>
          <p:nvPr/>
        </p:nvPicPr>
        <p:blipFill rotWithShape="1">
          <a:blip r:embed="rId5">
            <a:extLst>
              <a:ext uri="{28A0092B-C50C-407E-A947-70E740481C1C}">
                <a14:useLocalDpi xmlns:a14="http://schemas.microsoft.com/office/drawing/2010/main" val="0"/>
              </a:ext>
            </a:extLst>
          </a:blip>
          <a:srcRect t="7334" r="14566" b="14667"/>
          <a:stretch/>
        </p:blipFill>
        <p:spPr>
          <a:xfrm>
            <a:off x="9734770" y="5060514"/>
            <a:ext cx="1253851" cy="1485900"/>
          </a:xfrm>
          <a:prstGeom prst="rect">
            <a:avLst/>
          </a:prstGeom>
        </p:spPr>
      </p:pic>
      <p:pic>
        <p:nvPicPr>
          <p:cNvPr id="6" name="Picture 5">
            <a:extLst>
              <a:ext uri="{FF2B5EF4-FFF2-40B4-BE49-F238E27FC236}">
                <a16:creationId xmlns:a16="http://schemas.microsoft.com/office/drawing/2014/main" id="{793EE29B-EC7C-42E6-88A7-497EA7C90035}"/>
              </a:ext>
            </a:extLst>
          </p:cNvPr>
          <p:cNvPicPr>
            <a:picLocks noChangeAspect="1"/>
          </p:cNvPicPr>
          <p:nvPr/>
        </p:nvPicPr>
        <p:blipFill rotWithShape="1">
          <a:blip r:embed="rId6"/>
          <a:srcRect l="4502"/>
          <a:stretch/>
        </p:blipFill>
        <p:spPr>
          <a:xfrm>
            <a:off x="8683209" y="3468000"/>
            <a:ext cx="1428169" cy="1485900"/>
          </a:xfrm>
          <a:prstGeom prst="rect">
            <a:avLst/>
          </a:prstGeom>
        </p:spPr>
      </p:pic>
    </p:spTree>
    <p:extLst>
      <p:ext uri="{BB962C8B-B14F-4D97-AF65-F5344CB8AC3E}">
        <p14:creationId xmlns:p14="http://schemas.microsoft.com/office/powerpoint/2010/main" val="100611494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A4CB1-E447-4B90-8A6E-3EC737563EF7}"/>
              </a:ext>
            </a:extLst>
          </p:cNvPr>
          <p:cNvSpPr>
            <a:spLocks noGrp="1"/>
          </p:cNvSpPr>
          <p:nvPr>
            <p:ph type="title"/>
          </p:nvPr>
        </p:nvSpPr>
        <p:spPr>
          <a:xfrm>
            <a:off x="1653363" y="365760"/>
            <a:ext cx="10095292" cy="1188720"/>
          </a:xfrm>
        </p:spPr>
        <p:txBody>
          <a:bodyPr>
            <a:normAutofit fontScale="90000"/>
          </a:bodyPr>
          <a:lstStyle/>
          <a:p>
            <a:r>
              <a:rPr lang="en-GB" sz="4800" b="1"/>
              <a:t>Are mentors aware of all the responsibilities and commitments expected of our trainees?</a:t>
            </a:r>
          </a:p>
        </p:txBody>
      </p:sp>
      <p:sp>
        <p:nvSpPr>
          <p:cNvPr id="8" name="Freeform: Shape 7">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C8C235BE-C9B0-4CBF-8C39-D8BC3D238545}"/>
              </a:ext>
            </a:extLst>
          </p:cNvPr>
          <p:cNvSpPr>
            <a:spLocks noGrp="1"/>
          </p:cNvSpPr>
          <p:nvPr>
            <p:ph idx="1"/>
          </p:nvPr>
        </p:nvSpPr>
        <p:spPr>
          <a:xfrm>
            <a:off x="1653363" y="2176271"/>
            <a:ext cx="9367204" cy="4508613"/>
          </a:xfrm>
        </p:spPr>
        <p:txBody>
          <a:bodyPr anchor="t">
            <a:noAutofit/>
          </a:bodyPr>
          <a:lstStyle/>
          <a:p>
            <a:r>
              <a:rPr lang="en-GB" sz="1800"/>
              <a:t>What ITT provider tasks does your trainee have to do each week?</a:t>
            </a:r>
          </a:p>
          <a:p>
            <a:r>
              <a:rPr lang="en-GB" sz="1800"/>
              <a:t>What PGCE or Action Research work do they need to do and how is mapped out?</a:t>
            </a:r>
          </a:p>
          <a:p>
            <a:r>
              <a:rPr lang="en-GB" sz="1800"/>
              <a:t>What are other teachers who are working with your trainee asking them to do? Are you aware of this and monitoring it? </a:t>
            </a:r>
          </a:p>
          <a:p>
            <a:r>
              <a:rPr lang="en-GB" sz="1800"/>
              <a:t>What subject knowledge development tasks are they working on each week? How do we keep this high on the agenda, but make it manageable for them?</a:t>
            </a:r>
          </a:p>
          <a:p>
            <a:r>
              <a:rPr lang="en-GB" sz="1800"/>
              <a:t>When are the pinch points for trainees each term?  Can we help with a light duties/reading week?</a:t>
            </a:r>
          </a:p>
          <a:p>
            <a:r>
              <a:rPr lang="en-GB" sz="1800"/>
              <a:t>Could mentors do a 360 view of each term with your trainee and map out commitments so you both have a clear view and can plan for this?</a:t>
            </a:r>
          </a:p>
          <a:p>
            <a:r>
              <a:rPr lang="en-GB" sz="1800"/>
              <a:t>Trainees do not know how to manage their time well - this is something we have to teach them. </a:t>
            </a:r>
            <a:r>
              <a:rPr lang="en-GB" sz="1800" b="1"/>
              <a:t>Using your frees effectively is the best lesson to learn as a new teacher!</a:t>
            </a:r>
          </a:p>
          <a:p>
            <a:r>
              <a:rPr lang="en-GB" sz="1800" b="1"/>
              <a:t>How can you support this process by building a timetable that supports all your trainee’s commitments and helps them learn how to manage their time in bite-sized chunks ?</a:t>
            </a:r>
          </a:p>
        </p:txBody>
      </p:sp>
    </p:spTree>
    <p:extLst>
      <p:ext uri="{BB962C8B-B14F-4D97-AF65-F5344CB8AC3E}">
        <p14:creationId xmlns:p14="http://schemas.microsoft.com/office/powerpoint/2010/main" val="341035669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A4CB1-E447-4B90-8A6E-3EC737563EF7}"/>
              </a:ext>
            </a:extLst>
          </p:cNvPr>
          <p:cNvSpPr>
            <a:spLocks noGrp="1"/>
          </p:cNvSpPr>
          <p:nvPr>
            <p:ph type="title"/>
          </p:nvPr>
        </p:nvSpPr>
        <p:spPr>
          <a:xfrm>
            <a:off x="648929" y="629266"/>
            <a:ext cx="3505495" cy="1622321"/>
          </a:xfrm>
        </p:spPr>
        <p:txBody>
          <a:bodyPr vert="horz" lIns="91440" tIns="45720" rIns="91440" bIns="45720" rtlCol="0" anchor="ctr">
            <a:normAutofit fontScale="90000"/>
          </a:bodyPr>
          <a:lstStyle/>
          <a:p>
            <a:r>
              <a:rPr lang="en-US" sz="2400" b="1" kern="1200">
                <a:solidFill>
                  <a:schemeClr val="tx1"/>
                </a:solidFill>
                <a:latin typeface="+mj-lt"/>
                <a:ea typeface="+mj-ea"/>
                <a:cs typeface="+mj-cs"/>
              </a:rPr>
              <a:t>How could </a:t>
            </a:r>
            <a:r>
              <a:rPr lang="en-US" sz="2400" b="1"/>
              <a:t>designated </a:t>
            </a:r>
            <a:r>
              <a:rPr lang="en-US" sz="2400" b="1" kern="1200">
                <a:solidFill>
                  <a:schemeClr val="tx1"/>
                </a:solidFill>
                <a:latin typeface="+mj-lt"/>
                <a:ea typeface="+mj-ea"/>
                <a:cs typeface="+mj-cs"/>
              </a:rPr>
              <a:t>slots on a trainee’s weekly timetable help support trainees with time management and workload?</a:t>
            </a:r>
          </a:p>
        </p:txBody>
      </p:sp>
      <p:sp>
        <p:nvSpPr>
          <p:cNvPr id="4" name="TextBox 3">
            <a:extLst>
              <a:ext uri="{FF2B5EF4-FFF2-40B4-BE49-F238E27FC236}">
                <a16:creationId xmlns:a16="http://schemas.microsoft.com/office/drawing/2014/main" id="{4551C410-7EEC-4D38-9AB4-4D178F86A4CC}"/>
              </a:ext>
            </a:extLst>
          </p:cNvPr>
          <p:cNvSpPr txBox="1"/>
          <p:nvPr/>
        </p:nvSpPr>
        <p:spPr>
          <a:xfrm>
            <a:off x="257452" y="2438400"/>
            <a:ext cx="4208015" cy="4290874"/>
          </a:xfrm>
          <a:prstGeom prst="rect">
            <a:avLst/>
          </a:prstGeom>
        </p:spPr>
        <p:txBody>
          <a:bodyPr vert="horz" lIns="91440" tIns="45720" rIns="91440" bIns="45720" rtlCol="0">
            <a:normAutofit lnSpcReduction="10000"/>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400" b="1" i="1" u="none" strike="noStrike" kern="1200" cap="none" spc="0" normalizeH="0" baseline="0" noProof="0">
                <a:ln>
                  <a:noFill/>
                </a:ln>
                <a:solidFill>
                  <a:prstClr val="black"/>
                </a:solidFill>
                <a:effectLst/>
                <a:uLnTx/>
                <a:uFillTx/>
                <a:latin typeface="Calibri" panose="020F0502020204030204"/>
                <a:ea typeface="+mn-ea"/>
                <a:cs typeface="+mn-cs"/>
              </a:rPr>
              <a:t>Here is an example of what this might look like in practice.</a:t>
            </a:r>
          </a:p>
          <a:p>
            <a:pPr marL="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1300" b="0" i="0" u="none" strike="noStrike" kern="1200" cap="none" spc="0" normalizeH="0" baseline="0" noProof="0">
                <a:ln>
                  <a:noFill/>
                </a:ln>
                <a:solidFill>
                  <a:prstClr val="black"/>
                </a:solidFill>
                <a:effectLst/>
                <a:uLnTx/>
                <a:uFillTx/>
                <a:latin typeface="Calibri" panose="020F0502020204030204"/>
                <a:ea typeface="+mn-ea"/>
                <a:cs typeface="+mn-cs"/>
              </a:rPr>
              <a:t>This is based on trainee working a 42-hour week- in school and out of school. This can be amended to suit your trainee, your provider and their unique needs.</a:t>
            </a:r>
          </a:p>
          <a:p>
            <a:pPr marL="28575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1300" b="0" i="0" u="none" strike="noStrike" kern="1200" cap="none" spc="0" normalizeH="0" baseline="0" noProof="0">
                <a:ln>
                  <a:noFill/>
                </a:ln>
                <a:solidFill>
                  <a:prstClr val="black"/>
                </a:solidFill>
                <a:effectLst/>
                <a:uLnTx/>
                <a:uFillTx/>
                <a:latin typeface="Calibri" panose="020F0502020204030204"/>
                <a:ea typeface="+mn-ea"/>
                <a:cs typeface="+mn-cs"/>
              </a:rPr>
              <a:t>How much is the trainee teaching?</a:t>
            </a:r>
          </a:p>
          <a:p>
            <a:pPr marL="28575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1300" b="0" i="0" u="none" strike="noStrike" kern="1200" cap="none" spc="0" normalizeH="0" baseline="0" noProof="0">
                <a:ln>
                  <a:noFill/>
                </a:ln>
                <a:solidFill>
                  <a:prstClr val="black"/>
                </a:solidFill>
                <a:effectLst/>
                <a:uLnTx/>
                <a:uFillTx/>
                <a:latin typeface="Calibri" panose="020F0502020204030204"/>
                <a:ea typeface="+mn-ea"/>
                <a:cs typeface="+mn-cs"/>
              </a:rPr>
              <a:t>What are the ITT provider commitments each week?</a:t>
            </a:r>
          </a:p>
          <a:p>
            <a:pPr marL="28575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1300" b="0" i="0" u="none" strike="noStrike" kern="1200" cap="none" spc="0" normalizeH="0" baseline="0" noProof="0">
                <a:ln>
                  <a:noFill/>
                </a:ln>
                <a:solidFill>
                  <a:prstClr val="black"/>
                </a:solidFill>
                <a:effectLst/>
                <a:uLnTx/>
                <a:uFillTx/>
                <a:latin typeface="Calibri" panose="020F0502020204030204"/>
                <a:ea typeface="+mn-ea"/>
                <a:cs typeface="+mn-cs"/>
              </a:rPr>
              <a:t>We do need to </a:t>
            </a:r>
            <a:r>
              <a:rPr kumimoji="0" lang="en-US" sz="1300" b="0" i="0" u="none" strike="noStrike" kern="1200" cap="none" spc="0" normalizeH="0" baseline="0" noProof="0" err="1">
                <a:ln>
                  <a:noFill/>
                </a:ln>
                <a:solidFill>
                  <a:prstClr val="black"/>
                </a:solidFill>
                <a:effectLst/>
                <a:uLnTx/>
                <a:uFillTx/>
                <a:latin typeface="Calibri" panose="020F0502020204030204"/>
                <a:ea typeface="+mn-ea"/>
                <a:cs typeface="+mn-cs"/>
              </a:rPr>
              <a:t>recognise</a:t>
            </a:r>
            <a:r>
              <a:rPr kumimoji="0" lang="en-US" sz="1300" b="0" i="0" u="none" strike="noStrike" kern="1200" cap="none" spc="0" normalizeH="0" baseline="0" noProof="0">
                <a:ln>
                  <a:noFill/>
                </a:ln>
                <a:solidFill>
                  <a:prstClr val="black"/>
                </a:solidFill>
                <a:effectLst/>
                <a:uLnTx/>
                <a:uFillTx/>
                <a:latin typeface="Calibri" panose="020F0502020204030204"/>
                <a:ea typeface="+mn-ea"/>
                <a:cs typeface="+mn-cs"/>
              </a:rPr>
              <a:t> that research, reading and </a:t>
            </a:r>
            <a:r>
              <a:rPr kumimoji="0" lang="en-GB" sz="1400" b="0" i="0" u="none" strike="noStrike" kern="1200" cap="none" spc="0" normalizeH="0" baseline="0" noProof="0">
                <a:ln>
                  <a:noFill/>
                </a:ln>
                <a:solidFill>
                  <a:srgbClr val="201F1E"/>
                </a:solidFill>
                <a:effectLst/>
                <a:uLnTx/>
                <a:uFillTx/>
                <a:latin typeface="Calibri" panose="020F0502020204030204" pitchFamily="34" charset="0"/>
                <a:ea typeface="+mn-ea"/>
                <a:cs typeface="+mn-cs"/>
              </a:rPr>
              <a:t> completing other professional activities </a:t>
            </a:r>
            <a:r>
              <a:rPr kumimoji="0" lang="en-US" sz="1300" b="0" i="0" u="none" strike="noStrike" kern="1200" cap="none" spc="0" normalizeH="0" baseline="0" noProof="0">
                <a:ln>
                  <a:noFill/>
                </a:ln>
                <a:solidFill>
                  <a:prstClr val="black"/>
                </a:solidFill>
                <a:effectLst/>
                <a:uLnTx/>
                <a:uFillTx/>
                <a:latin typeface="Calibri" panose="020F0502020204030204"/>
                <a:ea typeface="+mn-ea"/>
                <a:cs typeface="+mn-cs"/>
              </a:rPr>
              <a:t>takes time and build this into the timetable.</a:t>
            </a:r>
          </a:p>
          <a:p>
            <a:pPr marL="28575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1300" b="0" i="0" u="none" strike="noStrike" kern="1200" cap="none" spc="0" normalizeH="0" baseline="0" noProof="0">
                <a:ln>
                  <a:noFill/>
                </a:ln>
                <a:solidFill>
                  <a:prstClr val="black"/>
                </a:solidFill>
                <a:effectLst/>
                <a:uLnTx/>
                <a:uFillTx/>
                <a:latin typeface="Calibri" panose="020F0502020204030204"/>
                <a:ea typeface="+mn-ea"/>
                <a:cs typeface="+mn-cs"/>
              </a:rPr>
              <a:t>PGCE commitments may need time allocated out of school to visit a library or work in a chunk of time independently. </a:t>
            </a:r>
          </a:p>
          <a:p>
            <a:pPr marL="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1300" b="0" i="0" u="none" strike="noStrike" kern="1200" cap="none" spc="0" normalizeH="0" baseline="0" noProof="0">
                <a:ln>
                  <a:noFill/>
                </a:ln>
                <a:solidFill>
                  <a:prstClr val="black"/>
                </a:solidFill>
                <a:effectLst/>
                <a:uLnTx/>
                <a:uFillTx/>
                <a:latin typeface="Calibri" panose="020F0502020204030204"/>
                <a:ea typeface="+mn-ea"/>
                <a:cs typeface="+mn-cs"/>
              </a:rPr>
              <a:t>Too much time in school teaching, observing and marking gives very little time for other work. If trainees are then taking all this home, it can make time management and work life balance very difficult.</a:t>
            </a:r>
          </a:p>
          <a:p>
            <a:pPr marL="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1300" b="0" i="0" u="none" strike="noStrike" kern="1200" cap="none" spc="0" normalizeH="0" baseline="0" noProof="0">
                <a:ln>
                  <a:noFill/>
                </a:ln>
                <a:solidFill>
                  <a:prstClr val="black"/>
                </a:solidFill>
                <a:effectLst/>
                <a:uLnTx/>
                <a:uFillTx/>
                <a:latin typeface="Calibri" panose="020F0502020204030204"/>
                <a:ea typeface="+mn-ea"/>
                <a:cs typeface="+mn-cs"/>
              </a:rPr>
              <a:t>Too much lesson observation in school that is unfocused can eat into the trainee's week and have limited impact on their progress, if untargeted. </a:t>
            </a:r>
          </a:p>
          <a:p>
            <a:pPr marL="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1300" b="0" i="0" u="none" strike="noStrike" kern="1200" cap="none" spc="0" normalizeH="0" baseline="0" noProof="0">
                <a:ln>
                  <a:noFill/>
                </a:ln>
                <a:solidFill>
                  <a:prstClr val="black"/>
                </a:solidFill>
                <a:effectLst/>
                <a:uLnTx/>
                <a:uFillTx/>
                <a:latin typeface="Calibri" panose="020F0502020204030204"/>
                <a:ea typeface="+mn-ea"/>
                <a:cs typeface="+mn-cs"/>
              </a:rPr>
              <a:t>At pinch points could we build in a light duties/reading week?</a:t>
            </a:r>
          </a:p>
        </p:txBody>
      </p:sp>
      <p:sp>
        <p:nvSpPr>
          <p:cNvPr id="24" name="Rectangle 23">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Content Placeholder 4">
            <a:extLst>
              <a:ext uri="{FF2B5EF4-FFF2-40B4-BE49-F238E27FC236}">
                <a16:creationId xmlns:a16="http://schemas.microsoft.com/office/drawing/2014/main" id="{88EACAFC-A72C-4C00-90C3-56235DB66970}"/>
              </a:ext>
            </a:extLst>
          </p:cNvPr>
          <p:cNvPicPr>
            <a:picLocks noGrp="1" noChangeAspect="1"/>
          </p:cNvPicPr>
          <p:nvPr>
            <p:ph idx="1"/>
          </p:nvPr>
        </p:nvPicPr>
        <p:blipFill rotWithShape="1">
          <a:blip r:embed="rId3"/>
          <a:srcRect l="6369" t="3197" r="8698" b="445"/>
          <a:stretch/>
        </p:blipFill>
        <p:spPr>
          <a:xfrm>
            <a:off x="5405862" y="1506711"/>
            <a:ext cx="6019331" cy="3841332"/>
          </a:xfrm>
          <a:prstGeom prst="rect">
            <a:avLst/>
          </a:prstGeom>
          <a:effectLst/>
        </p:spPr>
      </p:pic>
    </p:spTree>
    <p:extLst>
      <p:ext uri="{BB962C8B-B14F-4D97-AF65-F5344CB8AC3E}">
        <p14:creationId xmlns:p14="http://schemas.microsoft.com/office/powerpoint/2010/main" val="214135225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A4CB1-E447-4B90-8A6E-3EC737563EF7}"/>
              </a:ext>
            </a:extLst>
          </p:cNvPr>
          <p:cNvSpPr>
            <a:spLocks noGrp="1"/>
          </p:cNvSpPr>
          <p:nvPr>
            <p:ph type="title"/>
          </p:nvPr>
        </p:nvSpPr>
        <p:spPr>
          <a:xfrm>
            <a:off x="1653363" y="365760"/>
            <a:ext cx="9367203" cy="1188720"/>
          </a:xfrm>
        </p:spPr>
        <p:txBody>
          <a:bodyPr>
            <a:normAutofit fontScale="90000"/>
          </a:bodyPr>
          <a:lstStyle/>
          <a:p>
            <a:r>
              <a:rPr lang="en-GB" sz="4800" b="1"/>
              <a:t>Looking at this through the lens of lesson planning</a:t>
            </a:r>
          </a:p>
        </p:txBody>
      </p:sp>
      <p:sp>
        <p:nvSpPr>
          <p:cNvPr id="8" name="Freeform: Shape 7">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C8C235BE-C9B0-4CBF-8C39-D8BC3D238545}"/>
              </a:ext>
            </a:extLst>
          </p:cNvPr>
          <p:cNvSpPr>
            <a:spLocks noGrp="1"/>
          </p:cNvSpPr>
          <p:nvPr>
            <p:ph idx="1"/>
          </p:nvPr>
        </p:nvSpPr>
        <p:spPr>
          <a:xfrm>
            <a:off x="1653363" y="2176271"/>
            <a:ext cx="10153938" cy="4464225"/>
          </a:xfrm>
        </p:spPr>
        <p:txBody>
          <a:bodyPr anchor="t">
            <a:normAutofit fontScale="55000" lnSpcReduction="20000"/>
          </a:bodyPr>
          <a:lstStyle/>
          <a:p>
            <a:r>
              <a:rPr lang="en-GB" sz="2900" b="1"/>
              <a:t>Lesson planning is the single most time consuming thing for a trainee teacher.</a:t>
            </a:r>
          </a:p>
          <a:p>
            <a:r>
              <a:rPr lang="en-GB" sz="2900" b="1"/>
              <a:t>Fact - </a:t>
            </a:r>
            <a:r>
              <a:rPr lang="en-GB" sz="2900"/>
              <a:t>Trainees don’t know how to plan, where to find resources or class information, or what to prioritise.</a:t>
            </a:r>
          </a:p>
          <a:p>
            <a:r>
              <a:rPr lang="en-GB" sz="2900"/>
              <a:t>As mentors, we need to ask ourselves what is the core purpose of making trainees plan a lesson. </a:t>
            </a:r>
          </a:p>
          <a:p>
            <a:r>
              <a:rPr lang="en-GB" sz="2900"/>
              <a:t>It should not be about evidence gathering or box ticking - It should be to enable mentors to support your trainee to learn about effective lesson planning. If you can see how they are thinking about their planning - you can help them improve!</a:t>
            </a:r>
          </a:p>
          <a:p>
            <a:r>
              <a:rPr lang="en-GB" sz="2900"/>
              <a:t>Ask yourself what you are most concerned about when reviewing your trainee’s lesson plan. (For me, it is seeing they understand the big picture thinking on how the lesson plans builds on prior knowledge, what AFL opportunities will be used to test that the learning objectives have been met and that the trainee is clear on what adaptive teaching methods will be employed to support ALL learners.) I am less interested in what happens at 3.03pm or when the glue sticks get handed out. </a:t>
            </a:r>
          </a:p>
          <a:p>
            <a:r>
              <a:rPr lang="en-GB" sz="2900"/>
              <a:t>As mentors we make it clearer what the main focus is when planning a lesson. The logistics of the lesson might be seen in the trainee’s PPT, smart file or recorded video demonstration/worksheet.</a:t>
            </a:r>
            <a:r>
              <a:rPr lang="en-GB" sz="2900" b="1"/>
              <a:t> Does this all need to be written out again - if we can already see it in this format?</a:t>
            </a:r>
          </a:p>
          <a:p>
            <a:r>
              <a:rPr lang="en-GB" sz="2900" b="1"/>
              <a:t>How much time are we spending co planning with our trainees to help model and speed up the planning process? </a:t>
            </a:r>
          </a:p>
          <a:p>
            <a:r>
              <a:rPr lang="en-GB" sz="2900" b="1"/>
              <a:t>This is where the real support/learning happens! 10 minutes doing a draft 5 minute lesson plan overview with your trainee where you give them some lesson resources can save the trainee hours of time going forward. In reality this is how all teachers plan - together!</a:t>
            </a:r>
          </a:p>
          <a:p>
            <a:pPr marL="0" indent="0">
              <a:buNone/>
            </a:pPr>
            <a:endParaRPr lang="en-GB" sz="2000" b="1"/>
          </a:p>
          <a:p>
            <a:endParaRPr lang="en-GB" sz="2000"/>
          </a:p>
        </p:txBody>
      </p:sp>
    </p:spTree>
    <p:extLst>
      <p:ext uri="{BB962C8B-B14F-4D97-AF65-F5344CB8AC3E}">
        <p14:creationId xmlns:p14="http://schemas.microsoft.com/office/powerpoint/2010/main" val="366452835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A4CB1-E447-4B90-8A6E-3EC737563EF7}"/>
              </a:ext>
            </a:extLst>
          </p:cNvPr>
          <p:cNvSpPr>
            <a:spLocks noGrp="1"/>
          </p:cNvSpPr>
          <p:nvPr>
            <p:ph type="title"/>
          </p:nvPr>
        </p:nvSpPr>
        <p:spPr>
          <a:xfrm>
            <a:off x="1653363" y="365760"/>
            <a:ext cx="9367203" cy="1188720"/>
          </a:xfrm>
        </p:spPr>
        <p:txBody>
          <a:bodyPr>
            <a:normAutofit/>
          </a:bodyPr>
          <a:lstStyle/>
          <a:p>
            <a:r>
              <a:rPr lang="en-GB" sz="4800" b="1"/>
              <a:t>DfE school workload reduction toolkit</a:t>
            </a:r>
          </a:p>
        </p:txBody>
      </p:sp>
      <p:sp>
        <p:nvSpPr>
          <p:cNvPr id="8" name="Freeform: Shape 7">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C8C235BE-C9B0-4CBF-8C39-D8BC3D238545}"/>
              </a:ext>
            </a:extLst>
          </p:cNvPr>
          <p:cNvSpPr>
            <a:spLocks noGrp="1"/>
          </p:cNvSpPr>
          <p:nvPr>
            <p:ph idx="1"/>
          </p:nvPr>
        </p:nvSpPr>
        <p:spPr>
          <a:xfrm>
            <a:off x="3174715" y="1691640"/>
            <a:ext cx="8863632" cy="5166360"/>
          </a:xfrm>
        </p:spPr>
        <p:txBody>
          <a:bodyPr anchor="t">
            <a:normAutofit fontScale="70000" lnSpcReduction="20000"/>
          </a:bodyPr>
          <a:lstStyle/>
          <a:p>
            <a:pPr fontAlgn="base"/>
            <a:r>
              <a:rPr lang="en-GB" b="1"/>
              <a:t>We need to think again about our processes and practices:</a:t>
            </a:r>
            <a:r>
              <a:rPr lang="en-US" b="1"/>
              <a:t>​</a:t>
            </a:r>
          </a:p>
          <a:p>
            <a:pPr fontAlgn="base"/>
            <a:r>
              <a:rPr lang="en-GB"/>
              <a:t>remove those that have become established through custom rather than evidence of what works. This is particularly relevant in relation to lesson planning. </a:t>
            </a:r>
            <a:r>
              <a:rPr lang="en-US"/>
              <a:t>​</a:t>
            </a:r>
          </a:p>
          <a:p>
            <a:pPr fontAlgn="base"/>
            <a:r>
              <a:rPr lang="en-GB"/>
              <a:t>review our demands on trainee teachers in relation to planning to concentrate on the purpose of planning and how to plan across a sequence of lessons</a:t>
            </a:r>
            <a:r>
              <a:rPr lang="en-US"/>
              <a:t>​</a:t>
            </a:r>
          </a:p>
          <a:p>
            <a:pPr fontAlgn="base"/>
            <a:r>
              <a:rPr lang="en-GB"/>
              <a:t>reduce the expectation on trainees to develop their own individual lesson plans and curriculum resources for every lesson they teach; instead trainees should focus on evaluating, using and adapting (where necessary) existing high quality resources, schemes of work and textbooks</a:t>
            </a:r>
            <a:r>
              <a:rPr lang="en-US"/>
              <a:t>​</a:t>
            </a:r>
          </a:p>
          <a:p>
            <a:pPr fontAlgn="base"/>
            <a:r>
              <a:rPr lang="en-GB"/>
              <a:t>Review approach to Curriculum planning at the early stages of teacher training to develop a more structured approach around co-planning.</a:t>
            </a:r>
            <a:r>
              <a:rPr lang="en-US"/>
              <a:t>​</a:t>
            </a:r>
          </a:p>
          <a:p>
            <a:pPr fontAlgn="base"/>
            <a:r>
              <a:rPr lang="en-GB"/>
              <a:t>encouraging the use of high quality curriculum resources and textbooks to plan a sequence of lessons. As trainees become more secure in their planning, they should be encouraged to evaluate existing resources to assess their quality and make decisions on which are best to use in different contexts;</a:t>
            </a:r>
            <a:r>
              <a:rPr lang="en-US"/>
              <a:t>​</a:t>
            </a:r>
          </a:p>
          <a:p>
            <a:pPr fontAlgn="base"/>
            <a:r>
              <a:rPr lang="en-GB"/>
              <a:t>Over time, trainees should also be encouraged to develop more light touch planning over sequences of lessons in line with the principles found in the independent report on planning and resources.</a:t>
            </a:r>
            <a:r>
              <a:rPr lang="en-US"/>
              <a:t>​</a:t>
            </a:r>
          </a:p>
        </p:txBody>
      </p:sp>
      <p:pic>
        <p:nvPicPr>
          <p:cNvPr id="7" name="Picture 6"/>
          <p:cNvPicPr>
            <a:picLocks noChangeAspect="1"/>
          </p:cNvPicPr>
          <p:nvPr/>
        </p:nvPicPr>
        <p:blipFill>
          <a:blip r:embed="rId3"/>
          <a:stretch>
            <a:fillRect/>
          </a:stretch>
        </p:blipFill>
        <p:spPr>
          <a:xfrm>
            <a:off x="0" y="1287216"/>
            <a:ext cx="2334315" cy="3315471"/>
          </a:xfrm>
          <a:prstGeom prst="rect">
            <a:avLst/>
          </a:prstGeom>
          <a:ln>
            <a:noFill/>
          </a:ln>
          <a:effectLst>
            <a:outerShdw blurRad="292100" dist="139700" dir="2700000" algn="tl" rotWithShape="0">
              <a:srgbClr val="333333">
                <a:alpha val="65000"/>
              </a:srgbClr>
            </a:outerShdw>
          </a:effectLst>
        </p:spPr>
      </p:pic>
      <p:pic>
        <p:nvPicPr>
          <p:cNvPr id="4" name="Picture 3"/>
          <p:cNvPicPr>
            <a:picLocks noChangeAspect="1"/>
          </p:cNvPicPr>
          <p:nvPr/>
        </p:nvPicPr>
        <p:blipFill>
          <a:blip r:embed="rId4"/>
          <a:stretch>
            <a:fillRect/>
          </a:stretch>
        </p:blipFill>
        <p:spPr>
          <a:xfrm>
            <a:off x="882050" y="3668981"/>
            <a:ext cx="2292665" cy="325024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0740436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1896"/>
          <a:stretch/>
        </p:blipFill>
        <p:spPr>
          <a:xfrm>
            <a:off x="774700" y="0"/>
            <a:ext cx="11001426" cy="6860330"/>
          </a:xfrm>
          <a:prstGeom prst="rect">
            <a:avLst/>
          </a:prstGeom>
        </p:spPr>
      </p:pic>
    </p:spTree>
    <p:extLst>
      <p:ext uri="{BB962C8B-B14F-4D97-AF65-F5344CB8AC3E}">
        <p14:creationId xmlns:p14="http://schemas.microsoft.com/office/powerpoint/2010/main" val="190557962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F46B3-FC71-4E05-943A-DF2DB42C25A0}"/>
              </a:ext>
            </a:extLst>
          </p:cNvPr>
          <p:cNvSpPr>
            <a:spLocks noGrp="1"/>
          </p:cNvSpPr>
          <p:nvPr>
            <p:ph type="title"/>
          </p:nvPr>
        </p:nvSpPr>
        <p:spPr>
          <a:xfrm>
            <a:off x="1653363" y="365760"/>
            <a:ext cx="9367203" cy="1188720"/>
          </a:xfrm>
        </p:spPr>
        <p:txBody>
          <a:bodyPr>
            <a:normAutofit fontScale="90000"/>
          </a:bodyPr>
          <a:lstStyle/>
          <a:p>
            <a:r>
              <a:rPr lang="en-GB" sz="4800" b="1"/>
              <a:t>Getting the most out of the hour long mentor meeting</a:t>
            </a:r>
          </a:p>
        </p:txBody>
      </p:sp>
      <p:sp>
        <p:nvSpPr>
          <p:cNvPr id="8" name="Freeform: Shape 7">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4608C1D2-1C8C-4323-8934-E5EFF1341A47}"/>
              </a:ext>
            </a:extLst>
          </p:cNvPr>
          <p:cNvSpPr>
            <a:spLocks noGrp="1"/>
          </p:cNvSpPr>
          <p:nvPr>
            <p:ph idx="1"/>
          </p:nvPr>
        </p:nvSpPr>
        <p:spPr>
          <a:xfrm>
            <a:off x="1213338" y="2176272"/>
            <a:ext cx="10533185" cy="4315968"/>
          </a:xfrm>
        </p:spPr>
        <p:txBody>
          <a:bodyPr anchor="t">
            <a:normAutofit/>
          </a:bodyPr>
          <a:lstStyle/>
          <a:p>
            <a:endParaRPr lang="en-GB" sz="3600"/>
          </a:p>
          <a:p>
            <a:endParaRPr lang="en-GB" sz="2400"/>
          </a:p>
        </p:txBody>
      </p:sp>
      <p:sp>
        <p:nvSpPr>
          <p:cNvPr id="9" name="TextBox 8">
            <a:extLst>
              <a:ext uri="{FF2B5EF4-FFF2-40B4-BE49-F238E27FC236}">
                <a16:creationId xmlns:a16="http://schemas.microsoft.com/office/drawing/2014/main" id="{BBE8BE82-0C51-4184-8B42-95589DC86309}"/>
              </a:ext>
            </a:extLst>
          </p:cNvPr>
          <p:cNvSpPr txBox="1"/>
          <p:nvPr/>
        </p:nvSpPr>
        <p:spPr>
          <a:xfrm>
            <a:off x="1313895" y="2396971"/>
            <a:ext cx="10612804" cy="297004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prstClr val="black"/>
                </a:solidFill>
                <a:effectLst/>
                <a:uLnTx/>
                <a:uFillTx/>
                <a:latin typeface="Calibri" panose="020F0502020204030204"/>
                <a:ea typeface="+mn-ea"/>
                <a:cs typeface="+mn-cs"/>
              </a:rPr>
              <a:t>The purpose of the mentor meeting is to look backwards and forwards.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prstClr val="black"/>
                </a:solidFill>
                <a:effectLst/>
                <a:uLnTx/>
                <a:uFillTx/>
                <a:latin typeface="Calibri" panose="020F0502020204030204"/>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prstClr val="black"/>
                </a:solidFill>
                <a:effectLst/>
                <a:uLnTx/>
                <a:uFillTx/>
                <a:latin typeface="Calibri" panose="020F0502020204030204"/>
                <a:ea typeface="+mn-ea"/>
                <a:cs typeface="+mn-cs"/>
              </a:rPr>
              <a:t>To review the trainee’s learning and progress from last week and set up personalised and clear targets for the following week.</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prstClr val="black"/>
                </a:solidFill>
                <a:effectLst/>
                <a:uLnTx/>
                <a:uFillTx/>
                <a:latin typeface="Calibri" panose="020F0502020204030204"/>
                <a:ea typeface="+mn-ea"/>
                <a:cs typeface="+mn-cs"/>
              </a:rPr>
              <a:t>This is formal meeting - </a:t>
            </a:r>
            <a:r>
              <a:rPr kumimoji="0" lang="en-GB" sz="1700" b="0" i="0" u="none" strike="noStrike" kern="1200" cap="none" spc="0" normalizeH="0" baseline="0" noProof="0">
                <a:ln>
                  <a:noFill/>
                </a:ln>
                <a:solidFill>
                  <a:prstClr val="black"/>
                </a:solidFill>
                <a:effectLst/>
                <a:uLnTx/>
                <a:uFillTx/>
                <a:latin typeface="Calibri" panose="020F0502020204030204"/>
                <a:ea typeface="+mn-ea"/>
                <a:cs typeface="+mn-cs"/>
              </a:rPr>
              <a:t>much like our line manager meetings. This needs clear expectations, boundaries and time management to make the most of the hour. This is the skill of the mentor!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0" i="0" u="none" strike="noStrike" kern="1200" cap="none" spc="0" normalizeH="0" baseline="0" noProof="0">
                <a:ln>
                  <a:noFill/>
                </a:ln>
                <a:solidFill>
                  <a:prstClr val="black"/>
                </a:solidFill>
                <a:effectLst/>
                <a:uLnTx/>
                <a:uFillTx/>
                <a:latin typeface="Calibri" panose="020F0502020204030204"/>
                <a:ea typeface="+mn-ea"/>
                <a:cs typeface="+mn-cs"/>
              </a:rPr>
              <a:t>It requires preparation for both the trainee and the mentor to make it a success.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0486337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F46B3-FC71-4E05-943A-DF2DB42C25A0}"/>
              </a:ext>
            </a:extLst>
          </p:cNvPr>
          <p:cNvSpPr>
            <a:spLocks noGrp="1"/>
          </p:cNvSpPr>
          <p:nvPr>
            <p:ph type="title"/>
          </p:nvPr>
        </p:nvSpPr>
        <p:spPr>
          <a:xfrm>
            <a:off x="1653363" y="365760"/>
            <a:ext cx="9367203" cy="1188720"/>
          </a:xfrm>
        </p:spPr>
        <p:txBody>
          <a:bodyPr>
            <a:normAutofit fontScale="90000"/>
          </a:bodyPr>
          <a:lstStyle/>
          <a:p>
            <a:r>
              <a:rPr lang="en-GB" sz="4800" b="1"/>
              <a:t>Getting the most out of the hour long mentor meeting</a:t>
            </a:r>
          </a:p>
        </p:txBody>
      </p:sp>
      <p:sp>
        <p:nvSpPr>
          <p:cNvPr id="8" name="Freeform: Shape 7">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4608C1D2-1C8C-4323-8934-E5EFF1341A47}"/>
              </a:ext>
            </a:extLst>
          </p:cNvPr>
          <p:cNvSpPr>
            <a:spLocks noGrp="1"/>
          </p:cNvSpPr>
          <p:nvPr>
            <p:ph idx="1"/>
          </p:nvPr>
        </p:nvSpPr>
        <p:spPr>
          <a:xfrm>
            <a:off x="1213338" y="2176272"/>
            <a:ext cx="10533185" cy="4315968"/>
          </a:xfrm>
        </p:spPr>
        <p:txBody>
          <a:bodyPr anchor="t">
            <a:normAutofit/>
          </a:bodyPr>
          <a:lstStyle/>
          <a:p>
            <a:endParaRPr lang="en-GB" sz="3600"/>
          </a:p>
          <a:p>
            <a:endParaRPr lang="en-GB" sz="2400"/>
          </a:p>
        </p:txBody>
      </p:sp>
      <p:sp>
        <p:nvSpPr>
          <p:cNvPr id="9" name="TextBox 8">
            <a:extLst>
              <a:ext uri="{FF2B5EF4-FFF2-40B4-BE49-F238E27FC236}">
                <a16:creationId xmlns:a16="http://schemas.microsoft.com/office/drawing/2014/main" id="{BBE8BE82-0C51-4184-8B42-95589DC86309}"/>
              </a:ext>
            </a:extLst>
          </p:cNvPr>
          <p:cNvSpPr txBox="1"/>
          <p:nvPr/>
        </p:nvSpPr>
        <p:spPr>
          <a:xfrm>
            <a:off x="1038687" y="1861559"/>
            <a:ext cx="10955045" cy="507831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prstClr val="black"/>
                </a:solidFill>
                <a:effectLst/>
                <a:uLnTx/>
                <a:uFillTx/>
                <a:latin typeface="Calibri" panose="020F0502020204030204"/>
                <a:ea typeface="+mn-ea"/>
                <a:cs typeface="+mn-cs"/>
              </a:rPr>
              <a:t>We can think of the meeting as having distinct phases: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prstClr val="black"/>
                </a:solidFill>
                <a:effectLst/>
                <a:uLnTx/>
                <a:uFillTx/>
                <a:latin typeface="Calibri" panose="020F0502020204030204"/>
                <a:ea typeface="+mn-ea"/>
                <a:cs typeface="+mn-cs"/>
              </a:rPr>
              <a:t>5 mins: Pastoral catch up/ well-being check - </a:t>
            </a:r>
            <a:r>
              <a:rPr kumimoji="0" lang="en-GB" sz="1700" b="0" i="0" u="none" strike="noStrike" kern="1200" cap="none" spc="0" normalizeH="0" baseline="0" noProof="0">
                <a:ln>
                  <a:noFill/>
                </a:ln>
                <a:solidFill>
                  <a:prstClr val="black"/>
                </a:solidFill>
                <a:effectLst/>
                <a:uLnTx/>
                <a:uFillTx/>
                <a:latin typeface="Calibri" panose="020F0502020204030204"/>
                <a:ea typeface="+mn-ea"/>
                <a:cs typeface="+mn-cs"/>
              </a:rPr>
              <a:t>We must be strict on this and if needed make another appointment if the trainee flags a pastoral concern. The mentor meeting is not the place for a constant review of how the trainee is feeling. Trainees have to learn the professional conduct expected of such meetings and we have to model this for them.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prstClr val="black"/>
                </a:solidFill>
                <a:effectLst/>
                <a:uLnTx/>
                <a:uFillTx/>
                <a:latin typeface="Calibri" panose="020F0502020204030204"/>
                <a:ea typeface="+mn-ea"/>
                <a:cs typeface="+mn-cs"/>
              </a:rPr>
              <a:t>10 mins: </a:t>
            </a:r>
            <a:r>
              <a:rPr kumimoji="0" lang="en-GB" sz="1600" b="1" i="0" u="none" strike="noStrike" kern="1200" cap="none" spc="0" normalizeH="0" baseline="0" noProof="0">
                <a:ln>
                  <a:noFill/>
                </a:ln>
                <a:solidFill>
                  <a:srgbClr val="201F1E"/>
                </a:solidFill>
                <a:effectLst/>
                <a:uLnTx/>
                <a:uFillTx/>
                <a:latin typeface="Calibri body"/>
                <a:ea typeface="+mn-ea"/>
                <a:cs typeface="+mn-cs"/>
              </a:rPr>
              <a:t>Reviewing trainee targets. </a:t>
            </a:r>
            <a:r>
              <a:rPr kumimoji="0" lang="en-GB" sz="1700" b="0" i="0" u="none" strike="noStrike" kern="1200" cap="none" spc="0" normalizeH="0" baseline="0" noProof="0">
                <a:ln>
                  <a:noFill/>
                </a:ln>
                <a:solidFill>
                  <a:prstClr val="black"/>
                </a:solidFill>
                <a:effectLst/>
                <a:uLnTx/>
                <a:uFillTx/>
                <a:latin typeface="Calibri" panose="020F0502020204030204"/>
                <a:ea typeface="+mn-ea"/>
                <a:cs typeface="+mn-cs"/>
              </a:rPr>
              <a:t>What were the trainee’s targets from last week, what have they learnt/completed? Trainees should come prepared with this ready to share. Mentors need to clearly communicate their expectations of this in advance of the meeting.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prstClr val="black"/>
                </a:solidFill>
                <a:effectLst/>
                <a:uLnTx/>
                <a:uFillTx/>
                <a:latin typeface="Calibri" panose="020F0502020204030204"/>
                <a:ea typeface="+mn-ea"/>
                <a:cs typeface="+mn-cs"/>
              </a:rPr>
              <a:t>15 mins: Discussion of last week – review the trainee’s learning. </a:t>
            </a:r>
            <a:r>
              <a:rPr kumimoji="0" lang="en-GB" sz="1700" b="0" i="0" u="none" strike="noStrike" kern="1200" cap="none" spc="0" normalizeH="0" baseline="0" noProof="0">
                <a:ln>
                  <a:noFill/>
                </a:ln>
                <a:solidFill>
                  <a:prstClr val="black"/>
                </a:solidFill>
                <a:effectLst/>
                <a:uLnTx/>
                <a:uFillTx/>
                <a:latin typeface="Calibri" panose="020F0502020204030204"/>
                <a:ea typeface="+mn-ea"/>
                <a:cs typeface="+mn-cs"/>
              </a:rPr>
              <a:t>What is the quality of any evidence of progress? What are the lesson observation feedback reports telling us we need to work on? What is the quality of the trainee’s reflection of student progress? Can the trainee articulate to you their strengths and areas to develop from their weekly practice. Is this in line with your thoughts?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prstClr val="black"/>
                </a:solidFill>
                <a:effectLst/>
                <a:uLnTx/>
                <a:uFillTx/>
                <a:latin typeface="Calibri" panose="020F0502020204030204"/>
                <a:ea typeface="+mn-ea"/>
                <a:cs typeface="+mn-cs"/>
              </a:rPr>
              <a:t>15 mins: target setting for next week- </a:t>
            </a:r>
            <a:r>
              <a:rPr kumimoji="0" lang="en-GB" sz="1700" b="0" i="0" u="none" strike="noStrike" kern="1200" cap="none" spc="0" normalizeH="0" baseline="0" noProof="0">
                <a:ln>
                  <a:noFill/>
                </a:ln>
                <a:solidFill>
                  <a:prstClr val="black"/>
                </a:solidFill>
                <a:effectLst/>
                <a:uLnTx/>
                <a:uFillTx/>
                <a:latin typeface="Calibri" panose="020F0502020204030204"/>
                <a:ea typeface="+mn-ea"/>
                <a:cs typeface="+mn-cs"/>
              </a:rPr>
              <a:t>This should be based on ITT course requirements and trainee’s personalised learning. </a:t>
            </a:r>
            <a:r>
              <a:rPr kumimoji="0" lang="en-GB" sz="1700" b="1" i="0" u="none" strike="noStrike" kern="1200" cap="none" spc="0" normalizeH="0" baseline="0" noProof="0">
                <a:ln>
                  <a:noFill/>
                </a:ln>
                <a:solidFill>
                  <a:prstClr val="black"/>
                </a:solidFill>
                <a:effectLst/>
                <a:uLnTx/>
                <a:uFillTx/>
                <a:latin typeface="Calibri" panose="020F0502020204030204"/>
                <a:ea typeface="+mn-ea"/>
                <a:cs typeface="+mn-cs"/>
              </a:rPr>
              <a:t>How are mentors communicating these targets to other teachers that the trainee is working with?</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1" u="none" strike="noStrike" kern="1200" cap="none" spc="0" normalizeH="0" baseline="0" noProof="0">
                <a:ln>
                  <a:noFill/>
                </a:ln>
                <a:solidFill>
                  <a:prstClr val="black"/>
                </a:solidFill>
                <a:effectLst/>
                <a:uLnTx/>
                <a:uFillTx/>
                <a:latin typeface="Calibri" panose="020F0502020204030204"/>
                <a:ea typeface="+mn-ea"/>
                <a:cs typeface="+mn-cs"/>
              </a:rPr>
              <a:t>15 mins: This can be used for modelling &amp; rehearsal </a:t>
            </a:r>
            <a:r>
              <a:rPr kumimoji="0" lang="en-GB" sz="1700" b="0" i="1" u="none" strike="noStrike" kern="1200" cap="none" spc="0" normalizeH="0" baseline="0" noProof="0">
                <a:ln>
                  <a:noFill/>
                </a:ln>
                <a:solidFill>
                  <a:prstClr val="black"/>
                </a:solidFill>
                <a:effectLst/>
                <a:uLnTx/>
                <a:uFillTx/>
                <a:latin typeface="Calibri" panose="020F0502020204030204"/>
                <a:ea typeface="+mn-ea"/>
                <a:cs typeface="+mn-cs"/>
              </a:rPr>
              <a:t>of ONE aspect of trainee’s practice. Or could be used for forward lesson planning for next week</a:t>
            </a:r>
            <a:r>
              <a:rPr kumimoji="0" lang="en-GB" sz="1800" b="0" i="1" u="none" strike="noStrike" kern="1200" cap="none" spc="0" normalizeH="0" baseline="0" noProof="0">
                <a:ln>
                  <a:noFill/>
                </a:ln>
                <a:solidFill>
                  <a:prstClr val="black"/>
                </a:solidFill>
                <a:effectLst/>
                <a:uLnTx/>
                <a:uFillTx/>
                <a:latin typeface="Calibri" panose="020F0502020204030204"/>
                <a:ea typeface="+mn-ea"/>
                <a:cs typeface="+mn-cs"/>
              </a:rPr>
              <a:t>.</a:t>
            </a:r>
          </a:p>
        </p:txBody>
      </p:sp>
    </p:spTree>
    <p:extLst>
      <p:ext uri="{BB962C8B-B14F-4D97-AF65-F5344CB8AC3E}">
        <p14:creationId xmlns:p14="http://schemas.microsoft.com/office/powerpoint/2010/main" val="398950985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r>
              <a:rPr lang="en-GB"/>
              <a:t> Instructional Coaching approaches to mentoring is designed to do?</a:t>
            </a:r>
          </a:p>
        </p:txBody>
      </p:sp>
      <p:sp>
        <p:nvSpPr>
          <p:cNvPr id="11" name="Text Placeholder 10">
            <a:extLst>
              <a:ext uri="{FF2B5EF4-FFF2-40B4-BE49-F238E27FC236}">
                <a16:creationId xmlns:a16="http://schemas.microsoft.com/office/drawing/2014/main" id="{479FA655-7DC1-46E0-BF5C-90032BEC4ED9}"/>
              </a:ext>
            </a:extLst>
          </p:cNvPr>
          <p:cNvSpPr>
            <a:spLocks noGrp="1"/>
          </p:cNvSpPr>
          <p:nvPr>
            <p:ph type="body" sz="quarter" idx="16"/>
          </p:nvPr>
        </p:nvSpPr>
        <p:spPr/>
        <p:txBody>
          <a:bodyPr/>
          <a:lstStyle/>
          <a:p>
            <a:r>
              <a:rPr lang="en-GB">
                <a:latin typeface="Verdana" panose="020B0604030504040204" pitchFamily="34" charset="0"/>
                <a:ea typeface="Verdana" panose="020B0604030504040204" pitchFamily="34" charset="0"/>
                <a:cs typeface="Verdana" panose="020B0604030504040204" pitchFamily="34" charset="0"/>
              </a:rPr>
              <a:t>Ericsson and Pool (2016)</a:t>
            </a:r>
          </a:p>
        </p:txBody>
      </p:sp>
      <p:sp>
        <p:nvSpPr>
          <p:cNvPr id="4" name="TextBox 3"/>
          <p:cNvSpPr txBox="1"/>
          <p:nvPr/>
        </p:nvSpPr>
        <p:spPr>
          <a:xfrm>
            <a:off x="838200" y="3229584"/>
            <a:ext cx="2916677" cy="107721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prstClr val="black"/>
                </a:solidFill>
                <a:effectLst/>
                <a:uLnTx/>
                <a:uFillTx/>
                <a:latin typeface="Calibri" panose="020F0502020204030204"/>
                <a:ea typeface="Verdana" panose="020B0604030504040204" pitchFamily="34" charset="0"/>
                <a:cs typeface="Verdana" panose="020B0604030504040204" pitchFamily="34" charset="0"/>
              </a:rPr>
              <a:t>Current performance</a:t>
            </a:r>
          </a:p>
        </p:txBody>
      </p:sp>
      <p:sp>
        <p:nvSpPr>
          <p:cNvPr id="5" name="TextBox 4"/>
          <p:cNvSpPr txBox="1"/>
          <p:nvPr/>
        </p:nvSpPr>
        <p:spPr>
          <a:xfrm>
            <a:off x="8597630" y="3229584"/>
            <a:ext cx="2916677" cy="107721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prstClr val="black"/>
                </a:solidFill>
                <a:effectLst/>
                <a:uLnTx/>
                <a:uFillTx/>
                <a:latin typeface="Calibri" panose="020F0502020204030204"/>
                <a:ea typeface="Verdana" panose="020B0604030504040204" pitchFamily="34" charset="0"/>
                <a:cs typeface="Verdana" panose="020B0604030504040204" pitchFamily="34" charset="0"/>
              </a:rPr>
              <a:t>Target performance</a:t>
            </a:r>
          </a:p>
        </p:txBody>
      </p:sp>
      <p:sp>
        <p:nvSpPr>
          <p:cNvPr id="6" name="Right Arrow 5"/>
          <p:cNvSpPr/>
          <p:nvPr/>
        </p:nvSpPr>
        <p:spPr>
          <a:xfrm>
            <a:off x="3754877" y="3593095"/>
            <a:ext cx="4842753" cy="35019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00"/>
              </a:solidFill>
              <a:effectLst/>
              <a:highlight>
                <a:srgbClr val="FFFF00"/>
              </a:highlight>
              <a:uLnTx/>
              <a:uFillTx/>
              <a:latin typeface="Verdana" panose="020B0604030504040204" pitchFamily="34" charset="0"/>
              <a:ea typeface="Verdana" panose="020B0604030504040204" pitchFamily="34" charset="0"/>
              <a:cs typeface="Verdana" panose="020B0604030504040204" pitchFamily="34" charset="0"/>
            </a:endParaRPr>
          </a:p>
        </p:txBody>
      </p:sp>
      <p:sp>
        <p:nvSpPr>
          <p:cNvPr id="7" name="TextBox 6"/>
          <p:cNvSpPr txBox="1"/>
          <p:nvPr/>
        </p:nvSpPr>
        <p:spPr>
          <a:xfrm>
            <a:off x="4280170" y="3943291"/>
            <a:ext cx="3618690"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Verdana" panose="020B0604030504040204" pitchFamily="34" charset="0"/>
                <a:cs typeface="Verdana" panose="020B0604030504040204" pitchFamily="34" charset="0"/>
              </a:rPr>
              <a:t>Deliberate practice supported by coaching with precise targets and clear action steps that can be modelled and practised together.</a:t>
            </a:r>
          </a:p>
        </p:txBody>
      </p:sp>
    </p:spTree>
    <p:extLst>
      <p:ext uri="{BB962C8B-B14F-4D97-AF65-F5344CB8AC3E}">
        <p14:creationId xmlns:p14="http://schemas.microsoft.com/office/powerpoint/2010/main" val="1204617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F46B3-FC71-4E05-943A-DF2DB42C25A0}"/>
              </a:ext>
            </a:extLst>
          </p:cNvPr>
          <p:cNvSpPr>
            <a:spLocks noGrp="1"/>
          </p:cNvSpPr>
          <p:nvPr>
            <p:ph type="title"/>
          </p:nvPr>
        </p:nvSpPr>
        <p:spPr>
          <a:xfrm>
            <a:off x="1653363" y="365760"/>
            <a:ext cx="9367203" cy="1188720"/>
          </a:xfrm>
        </p:spPr>
        <p:txBody>
          <a:bodyPr>
            <a:normAutofit/>
          </a:bodyPr>
          <a:lstStyle/>
          <a:p>
            <a:r>
              <a:rPr lang="en-GB" sz="4800" b="1"/>
              <a:t>So…where it can go wrong?</a:t>
            </a:r>
          </a:p>
        </p:txBody>
      </p:sp>
      <p:sp>
        <p:nvSpPr>
          <p:cNvPr id="8" name="Freeform: Shape 7">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4608C1D2-1C8C-4323-8934-E5EFF1341A47}"/>
              </a:ext>
            </a:extLst>
          </p:cNvPr>
          <p:cNvSpPr>
            <a:spLocks noGrp="1"/>
          </p:cNvSpPr>
          <p:nvPr>
            <p:ph idx="1"/>
          </p:nvPr>
        </p:nvSpPr>
        <p:spPr>
          <a:xfrm>
            <a:off x="1213338" y="1861558"/>
            <a:ext cx="10533185" cy="4630682"/>
          </a:xfrm>
        </p:spPr>
        <p:txBody>
          <a:bodyPr anchor="t">
            <a:normAutofit fontScale="85000" lnSpcReduction="20000"/>
          </a:bodyPr>
          <a:lstStyle/>
          <a:p>
            <a:pPr marL="0" indent="0">
              <a:buNone/>
            </a:pPr>
            <a:endParaRPr lang="en-GB" sz="3600"/>
          </a:p>
          <a:p>
            <a:r>
              <a:rPr lang="en-GB" sz="2400"/>
              <a:t>The trainee is not prepared for the mentor meeting- time is then lost finding evidence of weekly targets. </a:t>
            </a:r>
            <a:r>
              <a:rPr lang="en-GB" sz="2400" b="1"/>
              <a:t>We must make our expectations clear to trainees and encourage preparation.</a:t>
            </a:r>
          </a:p>
          <a:p>
            <a:r>
              <a:rPr lang="en-GB" sz="2400"/>
              <a:t>The mentor is not prepared for the meeting- lesson observation reports from other teachers have not been read, or perhaps the mentor is not clear on the requirements of the course for their trainee. </a:t>
            </a:r>
            <a:r>
              <a:rPr lang="en-GB" sz="2400" b="1"/>
              <a:t>Mentors must prepare for each meeting- It is clear to trainees when this is not the case. Mentors may need support from the ITT provider for this.</a:t>
            </a:r>
          </a:p>
          <a:p>
            <a:r>
              <a:rPr lang="en-GB" sz="2400"/>
              <a:t>The full hour is not given to the trainee. Mentors can be called away for other things. </a:t>
            </a:r>
            <a:r>
              <a:rPr lang="en-GB" sz="2400" b="1"/>
              <a:t>We must protect the mentor meeting time and find a private and safe space to have these sensitive discussions.</a:t>
            </a:r>
            <a:endParaRPr lang="en-GB" sz="2400"/>
          </a:p>
          <a:p>
            <a:r>
              <a:rPr lang="en-GB" sz="2400"/>
              <a:t>The hour meeting is used to discuss teaching and learning in more general terms, but the formal review of targets is not the focus. </a:t>
            </a:r>
            <a:r>
              <a:rPr lang="en-GB" sz="2400" b="1"/>
              <a:t>We all need to realise the importance of well crafted weekly targets and training tasks for scaffolding and assessing trainee learning over time.</a:t>
            </a:r>
          </a:p>
          <a:p>
            <a:r>
              <a:rPr lang="en-GB" sz="2400"/>
              <a:t>The mentor meeting is a pastoral care meeting only. </a:t>
            </a:r>
            <a:r>
              <a:rPr lang="en-GB" sz="2400" b="1"/>
              <a:t>On the odd occasion this may be necessary, but it should not be a pattern. We must make our expectations clear on the purpose of the mentor meeting and the protocols expected. Modelling professional practice.</a:t>
            </a:r>
          </a:p>
        </p:txBody>
      </p:sp>
    </p:spTree>
    <p:extLst>
      <p:ext uri="{BB962C8B-B14F-4D97-AF65-F5344CB8AC3E}">
        <p14:creationId xmlns:p14="http://schemas.microsoft.com/office/powerpoint/2010/main" val="72038012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A254D376-7060-4491-9779-FC35E62F3F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919B33B-54A9-4660-87F1-B67186F0B07B}"/>
              </a:ext>
            </a:extLst>
          </p:cNvPr>
          <p:cNvSpPr>
            <a:spLocks noGrp="1"/>
          </p:cNvSpPr>
          <p:nvPr>
            <p:ph type="title"/>
          </p:nvPr>
        </p:nvSpPr>
        <p:spPr>
          <a:xfrm>
            <a:off x="838200" y="5186423"/>
            <a:ext cx="10515600" cy="1114382"/>
          </a:xfrm>
        </p:spPr>
        <p:txBody>
          <a:bodyPr vert="horz" lIns="91440" tIns="45720" rIns="91440" bIns="45720" rtlCol="0" anchor="ctr">
            <a:normAutofit/>
          </a:bodyPr>
          <a:lstStyle/>
          <a:p>
            <a:pPr algn="ctr"/>
            <a:r>
              <a:rPr lang="en-US" sz="5200" b="1"/>
              <a:t>Dispelling some mentoring myths..</a:t>
            </a:r>
          </a:p>
        </p:txBody>
      </p:sp>
      <p:pic>
        <p:nvPicPr>
          <p:cNvPr id="5" name="Content Placeholder 4" descr="A picture containing text, clipart&#10;&#10;Description automatically generated">
            <a:extLst>
              <a:ext uri="{FF2B5EF4-FFF2-40B4-BE49-F238E27FC236}">
                <a16:creationId xmlns:a16="http://schemas.microsoft.com/office/drawing/2014/main" id="{DA81CAD1-02D6-447B-994F-E10391A74F21}"/>
              </a:ext>
            </a:extLst>
          </p:cNvPr>
          <p:cNvPicPr>
            <a:picLocks noGrp="1" noChangeAspect="1"/>
          </p:cNvPicPr>
          <p:nvPr>
            <p:ph idx="1"/>
          </p:nvPr>
        </p:nvPicPr>
        <p:blipFill rotWithShape="1">
          <a:blip r:embed="rId3">
            <a:extLst>
              <a:ext uri="{837473B0-CC2E-450A-ABE3-18F120FF3D39}">
                <a1611:picAttrSrcUrl xmlns:a1611="http://schemas.microsoft.com/office/drawing/2016/11/main" r:id="rId4"/>
              </a:ext>
            </a:extLst>
          </a:blip>
          <a:srcRect t="5418" b="16237"/>
          <a:stretch/>
        </p:blipFill>
        <p:spPr>
          <a:xfrm>
            <a:off x="20" y="10"/>
            <a:ext cx="12191980" cy="5014697"/>
          </a:xfrm>
          <a:prstGeom prst="rect">
            <a:avLst/>
          </a:prstGeom>
        </p:spPr>
      </p:pic>
    </p:spTree>
    <p:extLst>
      <p:ext uri="{BB962C8B-B14F-4D97-AF65-F5344CB8AC3E}">
        <p14:creationId xmlns:p14="http://schemas.microsoft.com/office/powerpoint/2010/main" val="63645345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F46B3-FC71-4E05-943A-DF2DB42C25A0}"/>
              </a:ext>
            </a:extLst>
          </p:cNvPr>
          <p:cNvSpPr>
            <a:spLocks noGrp="1"/>
          </p:cNvSpPr>
          <p:nvPr>
            <p:ph type="title"/>
          </p:nvPr>
        </p:nvSpPr>
        <p:spPr>
          <a:xfrm>
            <a:off x="1653363" y="365760"/>
            <a:ext cx="9367203" cy="1188720"/>
          </a:xfrm>
        </p:spPr>
        <p:txBody>
          <a:bodyPr>
            <a:normAutofit/>
          </a:bodyPr>
          <a:lstStyle/>
          <a:p>
            <a:r>
              <a:rPr lang="en-GB" sz="4800" b="1"/>
              <a:t>Dispelling some mentoring myths</a:t>
            </a:r>
          </a:p>
        </p:txBody>
      </p:sp>
      <p:sp>
        <p:nvSpPr>
          <p:cNvPr id="8" name="Freeform: Shape 7">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BBE8BE82-0C51-4184-8B42-95589DC86309}"/>
              </a:ext>
            </a:extLst>
          </p:cNvPr>
          <p:cNvSpPr txBox="1"/>
          <p:nvPr/>
        </p:nvSpPr>
        <p:spPr>
          <a:xfrm>
            <a:off x="1104304" y="1691640"/>
            <a:ext cx="11176596" cy="498598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prstClr val="black"/>
                </a:solidFill>
                <a:effectLst/>
                <a:uLnTx/>
                <a:uFillTx/>
                <a:latin typeface="Calibri" panose="020F0502020204030204"/>
                <a:ea typeface="+mn-ea"/>
                <a:cs typeface="+mn-cs"/>
              </a:rPr>
              <a:t>Trainees need to complete detailed lesson plans.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prstClr val="black"/>
                </a:solidFill>
                <a:effectLst/>
                <a:uLnTx/>
                <a:uFillTx/>
                <a:latin typeface="Calibri" panose="020F0502020204030204"/>
                <a:ea typeface="+mn-ea"/>
                <a:cs typeface="+mn-cs"/>
              </a:rPr>
              <a:t>Lesson planning is a process </a:t>
            </a:r>
            <a:r>
              <a:rPr kumimoji="0" lang="en-GB" sz="1700" b="0" i="0" u="none" strike="noStrike" kern="1200" cap="none" spc="0" normalizeH="0" baseline="0" noProof="0">
                <a:ln>
                  <a:noFill/>
                </a:ln>
                <a:solidFill>
                  <a:prstClr val="black"/>
                </a:solidFill>
                <a:effectLst/>
                <a:uLnTx/>
                <a:uFillTx/>
                <a:latin typeface="Calibri" panose="020F0502020204030204"/>
                <a:ea typeface="+mn-ea"/>
                <a:cs typeface="+mn-cs"/>
              </a:rPr>
              <a:t>and </a:t>
            </a:r>
            <a:r>
              <a:rPr kumimoji="0" lang="en-GB" sz="1700" b="1" i="0" u="none" strike="noStrike" kern="1200" cap="none" spc="0" normalizeH="0" baseline="0" noProof="0">
                <a:ln>
                  <a:noFill/>
                </a:ln>
                <a:solidFill>
                  <a:prstClr val="black"/>
                </a:solidFill>
                <a:effectLst/>
                <a:uLnTx/>
                <a:uFillTx/>
                <a:latin typeface="Calibri" panose="020F0502020204030204"/>
                <a:ea typeface="+mn-ea"/>
                <a:cs typeface="+mn-cs"/>
              </a:rPr>
              <a:t>writing a lesson plan documents that process</a:t>
            </a:r>
            <a:r>
              <a:rPr kumimoji="0" lang="en-GB" sz="1700" b="0" i="0" u="none" strike="noStrike" kern="1200" cap="none" spc="0" normalizeH="0" baseline="0" noProof="0">
                <a:ln>
                  <a:noFill/>
                </a:ln>
                <a:solidFill>
                  <a:prstClr val="black"/>
                </a:solidFill>
                <a:effectLst/>
                <a:uLnTx/>
                <a:uFillTx/>
                <a:latin typeface="Calibri" panose="020F0502020204030204"/>
                <a:ea typeface="+mn-ea"/>
                <a:cs typeface="+mn-cs"/>
              </a:rPr>
              <a:t>. Written lesson plans are not a necessity but a tool for practice development. The focus should be on developing effective practice and not minutely detailing every step of the lesson plan and its delivery.</a:t>
            </a:r>
            <a:endParaRPr kumimoji="0" lang="en-GB" sz="1700" b="1"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prstClr val="black"/>
                </a:solidFill>
                <a:effectLst/>
                <a:uLnTx/>
                <a:uFillTx/>
                <a:latin typeface="Calibri" panose="020F0502020204030204"/>
                <a:ea typeface="+mn-ea"/>
                <a:cs typeface="+mn-cs"/>
              </a:rPr>
              <a:t>Trainees do not have design original resources, tasks and activities.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0" i="0" u="none" strike="noStrike" kern="1200" cap="none" spc="0" normalizeH="0" baseline="0" noProof="0">
                <a:ln>
                  <a:noFill/>
                </a:ln>
                <a:solidFill>
                  <a:prstClr val="black"/>
                </a:solidFill>
                <a:effectLst/>
                <a:uLnTx/>
                <a:uFillTx/>
                <a:latin typeface="Calibri" panose="020F0502020204030204"/>
                <a:ea typeface="+mn-ea"/>
                <a:cs typeface="+mn-cs"/>
              </a:rPr>
              <a:t>Trainees can learn how to adapt already available resources – do not reinvent the wheel. The skill is in how you use and adapt already produced resources that are proven to be effective.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prstClr val="black"/>
                </a:solidFill>
                <a:effectLst/>
                <a:uLnTx/>
                <a:uFillTx/>
                <a:latin typeface="Calibri" panose="020F0502020204030204"/>
                <a:ea typeface="+mn-ea"/>
                <a:cs typeface="+mn-cs"/>
              </a:rPr>
              <a:t>Mentors need to see evidence that the trainee has differentiated their lessons both within their plans and the lesson itself.</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‘In-class differentiation, through providing differentiated teaching, activities or resources, has generally not been shown to have much impact on pupils’ attainment.’ ‘adapting teaching in a responsive way, for example by providing focused support to pupils who are not making progress, is likely to improve outcomes… this type of adaptive teaching should be clearly distinguished from forms of differentiation that cause teachers to artificially create distinct tasks for different groups of pupils or to set lower expectations for particular pupils. ‘ (Ofsted, 2019)</a:t>
            </a:r>
            <a:endParaRPr kumimoji="0" lang="en-GB" sz="1700" b="1"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prstClr val="black"/>
                </a:solidFill>
                <a:effectLst/>
                <a:uLnTx/>
                <a:uFillTx/>
                <a:latin typeface="Calibri" panose="020F0502020204030204"/>
                <a:ea typeface="+mn-ea"/>
                <a:cs typeface="+mn-cs"/>
              </a:rPr>
              <a:t>Mentors are the ‘Expert Colleagues’ as referred to in the CCF</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0" i="0" u="none" strike="noStrike" kern="1200" cap="none" spc="0" normalizeH="0" baseline="0" noProof="0">
                <a:ln>
                  <a:noFill/>
                </a:ln>
                <a:solidFill>
                  <a:prstClr val="black"/>
                </a:solidFill>
                <a:effectLst/>
                <a:uLnTx/>
                <a:uFillTx/>
                <a:latin typeface="Calibri" panose="020F0502020204030204"/>
                <a:ea typeface="+mn-ea"/>
                <a:cs typeface="+mn-cs"/>
              </a:rPr>
              <a:t>There is a pool of Expert Colleagues’ that the trainee can learn from in school and the mentor is one. Senior Leaders, SENDCo’s, Support Staff, Heads of Year/Departments, Phase Leaders etc. are experts that the trainee can learn from.</a:t>
            </a:r>
          </a:p>
        </p:txBody>
      </p:sp>
    </p:spTree>
    <p:extLst>
      <p:ext uri="{BB962C8B-B14F-4D97-AF65-F5344CB8AC3E}">
        <p14:creationId xmlns:p14="http://schemas.microsoft.com/office/powerpoint/2010/main" val="185836368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B7B3046-CDE9-48B4-965A-23947053349B}"/>
              </a:ext>
            </a:extLst>
          </p:cNvPr>
          <p:cNvPicPr>
            <a:picLocks noChangeAspect="1"/>
          </p:cNvPicPr>
          <p:nvPr/>
        </p:nvPicPr>
        <p:blipFill>
          <a:blip r:embed="rId2"/>
          <a:stretch>
            <a:fillRect/>
          </a:stretch>
        </p:blipFill>
        <p:spPr>
          <a:xfrm>
            <a:off x="472752" y="552194"/>
            <a:ext cx="4239217" cy="1171739"/>
          </a:xfrm>
          <a:prstGeom prst="rect">
            <a:avLst/>
          </a:prstGeom>
        </p:spPr>
      </p:pic>
      <p:pic>
        <p:nvPicPr>
          <p:cNvPr id="1026" name="Picture 2" descr="Emma Hollis 2019 1 (003)">
            <a:extLst>
              <a:ext uri="{FF2B5EF4-FFF2-40B4-BE49-F238E27FC236}">
                <a16:creationId xmlns:a16="http://schemas.microsoft.com/office/drawing/2014/main" id="{C507E0D0-6F8E-4DD9-B3BF-7B8892E38E2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500"/>
          <a:stretch/>
        </p:blipFill>
        <p:spPr bwMode="auto">
          <a:xfrm>
            <a:off x="472752" y="2156958"/>
            <a:ext cx="2472266" cy="356297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James Coleman">
            <a:extLst>
              <a:ext uri="{FF2B5EF4-FFF2-40B4-BE49-F238E27FC236}">
                <a16:creationId xmlns:a16="http://schemas.microsoft.com/office/drawing/2014/main" id="{5A170033-2DD4-4B44-822D-61155F3948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93631" y="2172543"/>
            <a:ext cx="2472266" cy="353180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CFBFCB0-B2CD-400E-BFCF-23CFDC453E6D}"/>
              </a:ext>
            </a:extLst>
          </p:cNvPr>
          <p:cNvSpPr txBox="1"/>
          <p:nvPr/>
        </p:nvSpPr>
        <p:spPr>
          <a:xfrm>
            <a:off x="6727971" y="658749"/>
            <a:ext cx="4991277" cy="1323439"/>
          </a:xfrm>
          <a:prstGeom prst="rect">
            <a:avLst/>
          </a:prstGeom>
          <a:noFill/>
        </p:spPr>
        <p:txBody>
          <a:bodyPr wrap="square">
            <a:spAutoFit/>
          </a:bodyPr>
          <a:lstStyle/>
          <a:p>
            <a:pPr algn="ctr"/>
            <a:r>
              <a:rPr lang="en-GB" sz="4000" b="1" i="0">
                <a:solidFill>
                  <a:srgbClr val="0D6897"/>
                </a:solidFill>
                <a:effectLst/>
                <a:latin typeface="Source Sans Pro" panose="020B0503030403020204" pitchFamily="34" charset="0"/>
              </a:rPr>
              <a:t>Teacher Educator and Mentoring Zone</a:t>
            </a:r>
          </a:p>
        </p:txBody>
      </p:sp>
      <p:sp>
        <p:nvSpPr>
          <p:cNvPr id="9" name="TextBox 8">
            <a:extLst>
              <a:ext uri="{FF2B5EF4-FFF2-40B4-BE49-F238E27FC236}">
                <a16:creationId xmlns:a16="http://schemas.microsoft.com/office/drawing/2014/main" id="{8BB722B3-D433-430E-AB78-D417645BAD22}"/>
              </a:ext>
            </a:extLst>
          </p:cNvPr>
          <p:cNvSpPr txBox="1"/>
          <p:nvPr/>
        </p:nvSpPr>
        <p:spPr>
          <a:xfrm>
            <a:off x="472752" y="5704351"/>
            <a:ext cx="2472266" cy="646331"/>
          </a:xfrm>
          <a:prstGeom prst="rect">
            <a:avLst/>
          </a:prstGeom>
          <a:noFill/>
        </p:spPr>
        <p:txBody>
          <a:bodyPr wrap="square">
            <a:spAutoFit/>
          </a:bodyPr>
          <a:lstStyle/>
          <a:p>
            <a:pPr algn="ctr"/>
            <a:r>
              <a:rPr lang="en-GB" b="1" i="0">
                <a:solidFill>
                  <a:srgbClr val="0D6897"/>
                </a:solidFill>
                <a:effectLst/>
                <a:latin typeface="Source Sans Pro" panose="020B0503030403020204" pitchFamily="34" charset="0"/>
              </a:rPr>
              <a:t>Emma Hollis Executive Director</a:t>
            </a:r>
          </a:p>
        </p:txBody>
      </p:sp>
      <p:sp>
        <p:nvSpPr>
          <p:cNvPr id="11" name="TextBox 10">
            <a:extLst>
              <a:ext uri="{FF2B5EF4-FFF2-40B4-BE49-F238E27FC236}">
                <a16:creationId xmlns:a16="http://schemas.microsoft.com/office/drawing/2014/main" id="{F938F8D3-EC6C-4B39-893C-8EAB418225E6}"/>
              </a:ext>
            </a:extLst>
          </p:cNvPr>
          <p:cNvSpPr txBox="1"/>
          <p:nvPr/>
        </p:nvSpPr>
        <p:spPr>
          <a:xfrm>
            <a:off x="4181540" y="5695291"/>
            <a:ext cx="1896447" cy="646331"/>
          </a:xfrm>
          <a:prstGeom prst="rect">
            <a:avLst/>
          </a:prstGeom>
          <a:noFill/>
        </p:spPr>
        <p:txBody>
          <a:bodyPr wrap="square">
            <a:spAutoFit/>
          </a:bodyPr>
          <a:lstStyle/>
          <a:p>
            <a:pPr algn="ctr"/>
            <a:r>
              <a:rPr lang="en-GB" b="1" i="0">
                <a:solidFill>
                  <a:srgbClr val="0D6897"/>
                </a:solidFill>
                <a:effectLst/>
                <a:latin typeface="Source Sans Pro" panose="020B0503030403020204" pitchFamily="34" charset="0"/>
              </a:rPr>
              <a:t>James Coleman Consultant</a:t>
            </a:r>
          </a:p>
        </p:txBody>
      </p:sp>
      <p:sp>
        <p:nvSpPr>
          <p:cNvPr id="8" name="Rectangle 7">
            <a:extLst>
              <a:ext uri="{FF2B5EF4-FFF2-40B4-BE49-F238E27FC236}">
                <a16:creationId xmlns:a16="http://schemas.microsoft.com/office/drawing/2014/main" id="{EEB271F0-07F2-40C1-A8A4-8D6A996DDF06}"/>
              </a:ext>
            </a:extLst>
          </p:cNvPr>
          <p:cNvSpPr/>
          <p:nvPr/>
        </p:nvSpPr>
        <p:spPr>
          <a:xfrm>
            <a:off x="242596" y="242596"/>
            <a:ext cx="11756571" cy="6298163"/>
          </a:xfrm>
          <a:prstGeom prst="rect">
            <a:avLst/>
          </a:prstGeom>
          <a:noFill/>
          <a:ln w="222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0E38113D-69DC-42D2-AD25-44F0F5E3A1B4}"/>
              </a:ext>
            </a:extLst>
          </p:cNvPr>
          <p:cNvSpPr txBox="1"/>
          <p:nvPr/>
        </p:nvSpPr>
        <p:spPr>
          <a:xfrm>
            <a:off x="7053942" y="2230287"/>
            <a:ext cx="4665306" cy="3139321"/>
          </a:xfrm>
          <a:prstGeom prst="rect">
            <a:avLst/>
          </a:prstGeom>
          <a:noFill/>
        </p:spPr>
        <p:txBody>
          <a:bodyPr wrap="square">
            <a:spAutoFit/>
          </a:bodyPr>
          <a:lstStyle/>
          <a:p>
            <a:pPr algn="l"/>
            <a:r>
              <a:rPr lang="en-GB" i="0">
                <a:solidFill>
                  <a:srgbClr val="0D6897"/>
                </a:solidFill>
                <a:effectLst/>
                <a:latin typeface="Source Sans Pro" panose="020B0503030403020204" pitchFamily="34" charset="0"/>
              </a:rPr>
              <a:t>The </a:t>
            </a:r>
            <a:r>
              <a:rPr lang="en-GB" b="1">
                <a:solidFill>
                  <a:srgbClr val="0D6897"/>
                </a:solidFill>
                <a:effectLst/>
                <a:latin typeface="Source Sans Pro" panose="020B0503030403020204" pitchFamily="34" charset="0"/>
              </a:rPr>
              <a:t>Teacher Educator and Mentoring Zone </a:t>
            </a:r>
            <a:r>
              <a:rPr lang="en-GB" i="0">
                <a:solidFill>
                  <a:srgbClr val="0D6897"/>
                </a:solidFill>
                <a:effectLst/>
                <a:latin typeface="Source Sans Pro" panose="020B0503030403020204" pitchFamily="34" charset="0"/>
              </a:rPr>
              <a:t>is dedicated to supporting the professional learning and development of Teacher Educators individually and as a profession.</a:t>
            </a:r>
          </a:p>
          <a:p>
            <a:pPr algn="l"/>
            <a:endParaRPr lang="en-GB" i="0">
              <a:solidFill>
                <a:srgbClr val="0D6897"/>
              </a:solidFill>
              <a:effectLst/>
              <a:latin typeface="Source Sans Pro" panose="020B0503030403020204" pitchFamily="34" charset="0"/>
            </a:endParaRPr>
          </a:p>
          <a:p>
            <a:pPr algn="l"/>
            <a:r>
              <a:rPr lang="en-GB" i="0">
                <a:solidFill>
                  <a:srgbClr val="0D6897"/>
                </a:solidFill>
                <a:effectLst/>
                <a:latin typeface="Source Sans Pro" panose="020B0503030403020204" pitchFamily="34" charset="0"/>
              </a:rPr>
              <a:t>We believe it is vital to recognise the role of a Teacher Educator as a professional who is instrumental to the development of early career teachers.</a:t>
            </a:r>
          </a:p>
          <a:p>
            <a:pPr algn="l"/>
            <a:endParaRPr lang="en-GB">
              <a:solidFill>
                <a:srgbClr val="0D6897"/>
              </a:solidFill>
              <a:latin typeface="Source Sans Pro" panose="020B0503030403020204" pitchFamily="34" charset="0"/>
            </a:endParaRPr>
          </a:p>
          <a:p>
            <a:pPr algn="l"/>
            <a:r>
              <a:rPr lang="en-GB" i="0">
                <a:solidFill>
                  <a:srgbClr val="0D6897"/>
                </a:solidFill>
                <a:effectLst/>
                <a:latin typeface="Source Sans Pro" panose="020B0503030403020204" pitchFamily="34" charset="0"/>
              </a:rPr>
              <a:t>https://www.nasbtt.org.uk/temz/</a:t>
            </a:r>
          </a:p>
        </p:txBody>
      </p:sp>
    </p:spTree>
    <p:extLst>
      <p:ext uri="{BB962C8B-B14F-4D97-AF65-F5344CB8AC3E}">
        <p14:creationId xmlns:p14="http://schemas.microsoft.com/office/powerpoint/2010/main" val="260400501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6FC23B-0370-40B8-9357-54A56C461A3F}"/>
              </a:ext>
            </a:extLst>
          </p:cNvPr>
          <p:cNvSpPr txBox="1"/>
          <p:nvPr/>
        </p:nvSpPr>
        <p:spPr>
          <a:xfrm>
            <a:off x="447869" y="592947"/>
            <a:ext cx="11392678" cy="1015663"/>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rtlCol="0" anchor="ctr">
            <a:spAutoFit/>
          </a:bodyPr>
          <a:lstStyle/>
          <a:p>
            <a:r>
              <a:rPr lang="en-GB" sz="6000">
                <a:solidFill>
                  <a:srgbClr val="1550C8"/>
                </a:solidFill>
              </a:rPr>
              <a:t>Q&amp;A session</a:t>
            </a:r>
          </a:p>
        </p:txBody>
      </p:sp>
      <p:sp>
        <p:nvSpPr>
          <p:cNvPr id="3" name="Rectangle 2">
            <a:extLst>
              <a:ext uri="{FF2B5EF4-FFF2-40B4-BE49-F238E27FC236}">
                <a16:creationId xmlns:a16="http://schemas.microsoft.com/office/drawing/2014/main" id="{6A368596-EF26-4586-BE2B-5402C8D58270}"/>
              </a:ext>
            </a:extLst>
          </p:cNvPr>
          <p:cNvSpPr/>
          <p:nvPr/>
        </p:nvSpPr>
        <p:spPr>
          <a:xfrm>
            <a:off x="214604" y="167951"/>
            <a:ext cx="11831216" cy="6466114"/>
          </a:xfrm>
          <a:prstGeom prst="rect">
            <a:avLst/>
          </a:prstGeom>
          <a:noFill/>
          <a:ln w="34925">
            <a:solidFill>
              <a:srgbClr val="155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84A5BAAD-8BEF-4C66-9597-3A41EE6990C2}"/>
              </a:ext>
            </a:extLst>
          </p:cNvPr>
          <p:cNvSpPr txBox="1"/>
          <p:nvPr/>
        </p:nvSpPr>
        <p:spPr>
          <a:xfrm>
            <a:off x="447869" y="1968759"/>
            <a:ext cx="11392678" cy="1200329"/>
          </a:xfrm>
          <a:prstGeom prst="rect">
            <a:avLst/>
          </a:prstGeom>
          <a:noFill/>
        </p:spPr>
        <p:txBody>
          <a:bodyPr wrap="square" rtlCol="0">
            <a:spAutoFit/>
          </a:bodyPr>
          <a:lstStyle/>
          <a:p>
            <a:r>
              <a:rPr lang="en-GB" sz="1800" b="0" i="0" u="none" strike="noStrike">
                <a:solidFill>
                  <a:srgbClr val="000000"/>
                </a:solidFill>
                <a:effectLst/>
              </a:rPr>
              <a:t>Please click on the link in the chat and type your questions directly into our Q&amp;A </a:t>
            </a:r>
            <a:r>
              <a:rPr lang="en-GB">
                <a:hlinkClick r:id="rId2"/>
              </a:rPr>
              <a:t>Google document</a:t>
            </a:r>
            <a:r>
              <a:rPr lang="en-GB"/>
              <a:t>.</a:t>
            </a:r>
          </a:p>
          <a:p>
            <a:endParaRPr lang="en-GB"/>
          </a:p>
          <a:p>
            <a:pPr rtl="0">
              <a:spcBef>
                <a:spcPts val="0"/>
              </a:spcBef>
              <a:spcAft>
                <a:spcPts val="0"/>
              </a:spcAft>
            </a:pPr>
            <a:r>
              <a:rPr lang="en-GB" sz="1800" b="0" i="0" u="none" strike="noStrike">
                <a:solidFill>
                  <a:srgbClr val="000000"/>
                </a:solidFill>
                <a:effectLst/>
              </a:rPr>
              <a:t>We will collate all your questions and produce an ‘FAQ’ document which we will send out by email after the conference.</a:t>
            </a:r>
            <a:endParaRPr lang="en-GB" b="0">
              <a:effectLst/>
            </a:endParaRPr>
          </a:p>
          <a:p>
            <a:endParaRPr lang="en-GB">
              <a:hlinkClick r:id="rId2"/>
            </a:endParaRPr>
          </a:p>
        </p:txBody>
      </p:sp>
      <p:pic>
        <p:nvPicPr>
          <p:cNvPr id="8" name="Picture 7" descr="Graphical user interface, text&#10;&#10;Description automatically generated">
            <a:extLst>
              <a:ext uri="{FF2B5EF4-FFF2-40B4-BE49-F238E27FC236}">
                <a16:creationId xmlns:a16="http://schemas.microsoft.com/office/drawing/2014/main" id="{B393CA89-117D-4527-9206-665239AEE6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0876" y="5346378"/>
            <a:ext cx="4953255" cy="1073205"/>
          </a:xfrm>
          <a:prstGeom prst="rect">
            <a:avLst/>
          </a:prstGeom>
        </p:spPr>
      </p:pic>
      <p:pic>
        <p:nvPicPr>
          <p:cNvPr id="12" name="Picture 11" descr="Shape&#10;&#10;Description automatically generated">
            <a:extLst>
              <a:ext uri="{FF2B5EF4-FFF2-40B4-BE49-F238E27FC236}">
                <a16:creationId xmlns:a16="http://schemas.microsoft.com/office/drawing/2014/main" id="{69A541FC-BBF5-48AB-BAB4-5EC8DF6221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7869" y="5167782"/>
            <a:ext cx="3069771" cy="1326445"/>
          </a:xfrm>
          <a:prstGeom prst="rect">
            <a:avLst/>
          </a:prstGeom>
        </p:spPr>
      </p:pic>
    </p:spTree>
    <p:extLst>
      <p:ext uri="{BB962C8B-B14F-4D97-AF65-F5344CB8AC3E}">
        <p14:creationId xmlns:p14="http://schemas.microsoft.com/office/powerpoint/2010/main" val="15271878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Blue Celeste">
  <a:themeElements>
    <a:clrScheme name="UCL IOE">
      <a:dk1>
        <a:srgbClr val="000000"/>
      </a:dk1>
      <a:lt1>
        <a:sysClr val="window" lastClr="FFFFFF"/>
      </a:lt1>
      <a:dk2>
        <a:srgbClr val="051B35"/>
      </a:dk2>
      <a:lt2>
        <a:srgbClr val="DFD7BC"/>
      </a:lt2>
      <a:accent1>
        <a:srgbClr val="008C99"/>
      </a:accent1>
      <a:accent2>
        <a:srgbClr val="75A5C2"/>
      </a:accent2>
      <a:accent3>
        <a:srgbClr val="AFC828"/>
      </a:accent3>
      <a:accent4>
        <a:srgbClr val="5E5650"/>
      </a:accent4>
      <a:accent5>
        <a:srgbClr val="75A8B7"/>
      </a:accent5>
      <a:accent6>
        <a:srgbClr val="DE6222"/>
      </a:accent6>
      <a:hlink>
        <a:srgbClr val="002127"/>
      </a:hlink>
      <a:folHlink>
        <a:srgbClr val="691018"/>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IOE_Standard_Presentation_Template_1_Dec_2014.pot [Read-Only] [Compatibility Mode]" id="{D7FDE053-FEED-4ADB-ACF6-C228A0D787F7}" vid="{4581F307-807B-4EFF-9A71-823281402130}"/>
    </a:ext>
  </a:extLst>
</a:theme>
</file>

<file path=ppt/theme/theme4.xml><?xml version="1.0" encoding="utf-8"?>
<a:theme xmlns:a="http://schemas.openxmlformats.org/drawingml/2006/main"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EF6B0DE94B29942966D7A57D07EB71D" ma:contentTypeVersion="10" ma:contentTypeDescription="Create a new document." ma:contentTypeScope="" ma:versionID="5db5024b18864de2b1ebcdf097b53e22">
  <xsd:schema xmlns:xsd="http://www.w3.org/2001/XMLSchema" xmlns:xs="http://www.w3.org/2001/XMLSchema" xmlns:p="http://schemas.microsoft.com/office/2006/metadata/properties" xmlns:ns3="7f6171ea-73b9-4cdf-b346-43fa4e9daa0b" xmlns:ns4="df94d479-ab22-4589-b288-5f8fcf562cac" targetNamespace="http://schemas.microsoft.com/office/2006/metadata/properties" ma:root="true" ma:fieldsID="6ce2ff960675764af31402e00565d562" ns3:_="" ns4:_="">
    <xsd:import namespace="7f6171ea-73b9-4cdf-b346-43fa4e9daa0b"/>
    <xsd:import namespace="df94d479-ab22-4589-b288-5f8fcf562cac"/>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GenerationTime" minOccurs="0"/>
                <xsd:element ref="ns4: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f6171ea-73b9-4cdf-b346-43fa4e9daa0b"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f94d479-ab22-4589-b288-5f8fcf562cac"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E06DBD3-28DB-4C21-B8AD-A534E4F80794}">
  <ds:schemaRefs>
    <ds:schemaRef ds:uri="7f6171ea-73b9-4cdf-b346-43fa4e9daa0b"/>
    <ds:schemaRef ds:uri="df94d479-ab22-4589-b288-5f8fcf562ca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4569C2F3-C25C-4535-B49A-37EE634A5A24}">
  <ds:schemaRefs>
    <ds:schemaRef ds:uri="http://schemas.microsoft.com/sharepoint/v3/contenttype/forms"/>
  </ds:schemaRefs>
</ds:datastoreItem>
</file>

<file path=customXml/itemProps3.xml><?xml version="1.0" encoding="utf-8"?>
<ds:datastoreItem xmlns:ds="http://schemas.openxmlformats.org/officeDocument/2006/customXml" ds:itemID="{9CA66048-F36B-4525-BAAA-1B595B6E97D5}">
  <ds:schemaRefs>
    <ds:schemaRef ds:uri="7f6171ea-73b9-4cdf-b346-43fa4e9daa0b"/>
    <ds:schemaRef ds:uri="df94d479-ab22-4589-b288-5f8fcf562ca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76</Slides>
  <Notes>54</Notes>
  <HiddenSlides>0</HiddenSlides>
  <ScaleCrop>false</ScaleCrop>
  <HeadingPairs>
    <vt:vector size="4" baseType="variant">
      <vt:variant>
        <vt:lpstr>Theme</vt:lpstr>
      </vt:variant>
      <vt:variant>
        <vt:i4>5</vt:i4>
      </vt:variant>
      <vt:variant>
        <vt:lpstr>Slide Titles</vt:lpstr>
      </vt:variant>
      <vt:variant>
        <vt:i4>76</vt:i4>
      </vt:variant>
    </vt:vector>
  </HeadingPairs>
  <TitlesOfParts>
    <vt:vector size="81" baseType="lpstr">
      <vt:lpstr>Office Theme</vt:lpstr>
      <vt:lpstr>2_Office Theme</vt:lpstr>
      <vt:lpstr>Blue Celeste</vt:lpstr>
      <vt:lpstr>Beach Day</vt:lpstr>
      <vt:lpstr>1_Office Theme</vt:lpstr>
      <vt:lpstr>PowerPoint Presentation</vt:lpstr>
      <vt:lpstr>PowerPoint Presentation</vt:lpstr>
      <vt:lpstr>'Ensuring progression across the frameworks.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REFLECTIONS ON CARTER/ITT framework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Reformed Suite of NPQs</vt:lpstr>
      <vt:lpstr>Who is it for?</vt:lpstr>
      <vt:lpstr>PowerPoint Presentation</vt:lpstr>
      <vt:lpstr>PowerPoint Presentation</vt:lpstr>
      <vt:lpstr>PowerPoint Presentation</vt:lpstr>
      <vt:lpstr>PowerPoint Presentation</vt:lpstr>
      <vt:lpstr>PowerPoint Presentation</vt:lpstr>
      <vt:lpstr>How is the mentor role understood?</vt:lpstr>
      <vt:lpstr>PowerPoint Presentation</vt:lpstr>
      <vt:lpstr>Some reflection…</vt:lpstr>
      <vt:lpstr>PowerPoint Presentation</vt:lpstr>
      <vt:lpstr>Research into mentor-mentee relationships</vt:lpstr>
      <vt:lpstr>The necessity of mutual purpose </vt:lpstr>
      <vt:lpstr>Educative mentoring …</vt:lpstr>
      <vt:lpstr>PowerPoint Presentation</vt:lpstr>
      <vt:lpstr>PowerPoint Presentation</vt:lpstr>
      <vt:lpstr>PowerPoint Presentation</vt:lpstr>
      <vt:lpstr>PowerPoint Presentation</vt:lpstr>
      <vt:lpstr>Educative                        Restrictive</vt:lpstr>
      <vt:lpstr>PowerPoint Presentation</vt:lpstr>
      <vt:lpstr>PowerPoint Presentation</vt:lpstr>
      <vt:lpstr>This means</vt:lpstr>
      <vt:lpstr>Break out groups  Educative mentoring – deepening understanding</vt:lpstr>
      <vt:lpstr>Break out groups</vt:lpstr>
      <vt:lpstr>PowerPoint Presentation</vt:lpstr>
      <vt:lpstr>Trauma and mental health:  the impact of Covid-19</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Effective mentoring: making the most of our valuable time</vt:lpstr>
      <vt:lpstr>Who we are Why we are interested in this work with mentors</vt:lpstr>
      <vt:lpstr>Are mentors aware of all the responsibilities and commitments expected of our trainees?</vt:lpstr>
      <vt:lpstr>How could designated slots on a trainee’s weekly timetable help support trainees with time management and workload?</vt:lpstr>
      <vt:lpstr>Looking at this through the lens of lesson planning</vt:lpstr>
      <vt:lpstr>DfE school workload reduction toolkit</vt:lpstr>
      <vt:lpstr>PowerPoint Presentation</vt:lpstr>
      <vt:lpstr>Getting the most out of the hour long mentor meeting</vt:lpstr>
      <vt:lpstr>Getting the most out of the hour long mentor meeting</vt:lpstr>
      <vt:lpstr> Instructional Coaching approaches to mentoring is designed to do?</vt:lpstr>
      <vt:lpstr>So…where it can go wrong?</vt:lpstr>
      <vt:lpstr>Dispelling some mentoring myths..</vt:lpstr>
      <vt:lpstr>Dispelling some mentoring myths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ITT Core Content Framework Prof Sam Twiselton Director of Sheffield Institute of Education Chair of the  DfE  ITT Advisory  Group @samtwiselton s.twiselton@shu.ac.uk</dc:title>
  <dc:creator>Twiselton, Samantha</dc:creator>
  <cp:revision>1</cp:revision>
  <dcterms:created xsi:type="dcterms:W3CDTF">2020-04-28T14:15:06Z</dcterms:created>
  <dcterms:modified xsi:type="dcterms:W3CDTF">2021-02-22T15:07:34Z</dcterms:modified>
</cp:coreProperties>
</file>